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9" r:id="rId5"/>
  </p:sldMasterIdLst>
  <p:notesMasterIdLst>
    <p:notesMasterId r:id="rId19"/>
  </p:notesMasterIdLst>
  <p:sldIdLst>
    <p:sldId id="669" r:id="rId6"/>
    <p:sldId id="690" r:id="rId7"/>
    <p:sldId id="671" r:id="rId8"/>
    <p:sldId id="673" r:id="rId9"/>
    <p:sldId id="674" r:id="rId10"/>
    <p:sldId id="677" r:id="rId11"/>
    <p:sldId id="695" r:id="rId12"/>
    <p:sldId id="694" r:id="rId13"/>
    <p:sldId id="693" r:id="rId14"/>
    <p:sldId id="687" r:id="rId15"/>
    <p:sldId id="688" r:id="rId16"/>
    <p:sldId id="697" r:id="rId17"/>
    <p:sldId id="670" r:id="rId18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EDD"/>
    <a:srgbClr val="FE4964"/>
    <a:srgbClr val="81F36F"/>
    <a:srgbClr val="25D5C7"/>
    <a:srgbClr val="2A3A4C"/>
    <a:srgbClr val="008984"/>
    <a:srgbClr val="006763"/>
    <a:srgbClr val="14977E"/>
    <a:srgbClr val="267AA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63" autoAdjust="0"/>
    <p:restoredTop sz="94249" autoAdjust="0"/>
  </p:normalViewPr>
  <p:slideViewPr>
    <p:cSldViewPr snapToGrid="0" snapToObjects="1">
      <p:cViewPr varScale="1">
        <p:scale>
          <a:sx n="86" d="100"/>
          <a:sy n="86" d="100"/>
        </p:scale>
        <p:origin x="4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487AD-7716-9944-A966-565E573660A6}" type="datetimeFigureOut">
              <a:rPr lang="en-CO" smtClean="0"/>
              <a:t>07/11/2021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B1CED-2B85-1843-9D81-BDF4F38819C9}" type="slidenum">
              <a:rPr lang="en-CO" smtClean="0"/>
              <a:t>‹Nº›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8177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1CED-2B85-1843-9D81-BDF4F38819C9}" type="slidenum">
              <a:rPr lang="en-CO" smtClean="0"/>
              <a:t>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37203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1CED-2B85-1843-9D81-BDF4F38819C9}" type="slidenum">
              <a:rPr lang="en-CO" smtClean="0"/>
              <a:t>12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08658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1CED-2B85-1843-9D81-BDF4F38819C9}" type="slidenum">
              <a:rPr lang="en-CO" smtClean="0"/>
              <a:t>13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930977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1CED-2B85-1843-9D81-BDF4F38819C9}" type="slidenum">
              <a:rPr lang="en-CO" smtClean="0"/>
              <a:t>3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22754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1CED-2B85-1843-9D81-BDF4F38819C9}" type="slidenum">
              <a:rPr lang="en-CO" smtClean="0"/>
              <a:t>4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660718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1CED-2B85-1843-9D81-BDF4F38819C9}" type="slidenum">
              <a:rPr lang="en-CO" smtClean="0"/>
              <a:t>5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208723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1CED-2B85-1843-9D81-BDF4F38819C9}" type="slidenum">
              <a:rPr lang="en-CO" smtClean="0"/>
              <a:t>7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798314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1CED-2B85-1843-9D81-BDF4F38819C9}" type="slidenum">
              <a:rPr lang="en-CO" smtClean="0"/>
              <a:t>8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465202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1CED-2B85-1843-9D81-BDF4F38819C9}" type="slidenum">
              <a:rPr lang="en-CO" smtClean="0"/>
              <a:t>9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6688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1CED-2B85-1843-9D81-BDF4F38819C9}" type="slidenum">
              <a:rPr lang="en-CO" smtClean="0"/>
              <a:t>10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590159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B1CED-2B85-1843-9D81-BDF4F38819C9}" type="slidenum">
              <a:rPr lang="en-CO" smtClean="0"/>
              <a:t>11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86391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esri.co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esri.co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ici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EB13-83DC-2047-8173-4FDAE79BAB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419" y="1112897"/>
            <a:ext cx="6137563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CO" dirty="0"/>
              <a:t>Escriba el título inicial aquí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A93DD-76D6-BE4A-9673-F915E16630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7419" y="4221903"/>
            <a:ext cx="6137563" cy="361078"/>
          </a:xfrm>
        </p:spPr>
        <p:txBody>
          <a:bodyPr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Escriba</a:t>
            </a:r>
            <a:r>
              <a:rPr lang="en-US" dirty="0"/>
              <a:t> 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C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1A265-600D-C141-9102-A373581852C4}"/>
              </a:ext>
            </a:extLst>
          </p:cNvPr>
          <p:cNvCxnSpPr>
            <a:cxnSpLocks/>
          </p:cNvCxnSpPr>
          <p:nvPr userDrawn="1"/>
        </p:nvCxnSpPr>
        <p:spPr>
          <a:xfrm>
            <a:off x="925707" y="3825745"/>
            <a:ext cx="665747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C05D95-1D09-B744-99E1-AB2A9A423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7563" y="4698797"/>
            <a:ext cx="6137275" cy="3873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714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con 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2FAA-33E7-A540-81E9-73AFABEDEA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2800" y="1385455"/>
            <a:ext cx="4381500" cy="1016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O" dirty="0"/>
              <a:t>Escriba el título aquí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B5427-78E2-B44B-93FB-1D473FF1C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800" y="2618510"/>
            <a:ext cx="4381500" cy="355845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600"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66875A-ABEF-A246-9A26-FBC659ACB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1385455"/>
            <a:ext cx="6007101" cy="47915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F2071-A94F-6A4E-8C4A-7F03824B3A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8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B5427-78E2-B44B-93FB-1D473FF1C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800" y="1385456"/>
            <a:ext cx="4381500" cy="4791508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66875A-ABEF-A246-9A26-FBC659ACB8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199" y="1385456"/>
            <a:ext cx="6007101" cy="47915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CO" dirty="0"/>
              <a:t>Imagen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5705B-2FAD-4743-B709-BDA1E3268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0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 de experien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2E26-1AFD-BD40-A936-6A673B590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74563"/>
            <a:ext cx="9594275" cy="121612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E2199-C87C-724B-81DF-D35B971858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17EA40-3648-3B47-9222-4183120A80C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44485" y="2133269"/>
            <a:ext cx="1920875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/>
              <a:t>Awareness</a:t>
            </a:r>
            <a:endParaRPr lang="en-CO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ED85B3E-6768-2E4B-AA96-13C882950F6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55917" y="2133269"/>
            <a:ext cx="1920875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/>
              <a:t>Consideration</a:t>
            </a:r>
            <a:endParaRPr lang="en-CO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3CF9E2B9-BF67-7A42-A8AC-38313ECEB3A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42412" y="2133269"/>
            <a:ext cx="1920875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/>
              <a:t>Decision</a:t>
            </a:r>
            <a:endParaRPr lang="en-CO" dirty="0"/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F0DE8CC8-0B65-4842-903D-8B89DF4633E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5532" y="2133269"/>
            <a:ext cx="1920875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/>
              <a:t>Advocacy</a:t>
            </a:r>
            <a:endParaRPr lang="en-CO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990FD01D-1871-8840-BBD4-1B3358E563B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55766" y="2898040"/>
            <a:ext cx="1081347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 err="1"/>
              <a:t>Obejtivo</a:t>
            </a:r>
            <a:endParaRPr lang="en-CO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977917B1-8DDA-5A40-AA1A-3F74CECC684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5766" y="4743465"/>
            <a:ext cx="1081347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 err="1"/>
              <a:t>Tácticas</a:t>
            </a:r>
            <a:endParaRPr lang="en-C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B0667E6-DB8E-C941-98BB-B336B3F65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4688" y="2613660"/>
            <a:ext cx="1920875" cy="81534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Resumen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de la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campaña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: Lorem ipsum dolor sit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amet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,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consectetur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adipiscing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elit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.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FED6EDEB-C861-274C-B9B1-60DAF5E000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78288" y="2613660"/>
            <a:ext cx="1920875" cy="81534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Resumen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de la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campaña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: Lorem ipsum dolor sit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amet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,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consectetur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adipiscing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elit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.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1998C7A-2A34-FE41-ADB5-530B0B3158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8548" y="2613660"/>
            <a:ext cx="1920875" cy="81534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Resumen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de la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campaña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: Lorem ipsum dolor sit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amet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,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consectetur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adipiscing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elit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.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CF145B6D-7F48-D44E-B446-07AE63EA0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288" y="2613660"/>
            <a:ext cx="1920875" cy="81534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Resumen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de la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campaña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: Lorem ipsum dolor sit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amet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,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consectetur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adipiscing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elit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.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02266808-88F7-7F44-BDC5-4A89A4E7A9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44688" y="36042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CE7DC2A0-D050-1B41-8313-38FC75C2CE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44688" y="404622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0" name="Text Placeholder 33">
            <a:extLst>
              <a:ext uri="{FF2B5EF4-FFF2-40B4-BE49-F238E27FC236}">
                <a16:creationId xmlns:a16="http://schemas.microsoft.com/office/drawing/2014/main" id="{00C22AE3-C80A-EE43-BCAE-DC855106F2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44688" y="448818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2" name="Text Placeholder 33">
            <a:extLst>
              <a:ext uri="{FF2B5EF4-FFF2-40B4-BE49-F238E27FC236}">
                <a16:creationId xmlns:a16="http://schemas.microsoft.com/office/drawing/2014/main" id="{2F4F5EC7-915F-1648-AEA4-2432F5FFB4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44688" y="493014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3" name="Text Placeholder 33">
            <a:extLst>
              <a:ext uri="{FF2B5EF4-FFF2-40B4-BE49-F238E27FC236}">
                <a16:creationId xmlns:a16="http://schemas.microsoft.com/office/drawing/2014/main" id="{5F302CB6-3590-8846-9DE0-16FE2269DC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4688" y="537210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4" name="Text Placeholder 33">
            <a:extLst>
              <a:ext uri="{FF2B5EF4-FFF2-40B4-BE49-F238E27FC236}">
                <a16:creationId xmlns:a16="http://schemas.microsoft.com/office/drawing/2014/main" id="{7768833E-1824-8E4C-BB83-B2DD7B9482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4688" y="58140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5" name="Text Placeholder 33">
            <a:extLst>
              <a:ext uri="{FF2B5EF4-FFF2-40B4-BE49-F238E27FC236}">
                <a16:creationId xmlns:a16="http://schemas.microsoft.com/office/drawing/2014/main" id="{E4A9F412-67AF-FC40-A982-277116868C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3528" y="36042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6" name="Text Placeholder 33">
            <a:extLst>
              <a:ext uri="{FF2B5EF4-FFF2-40B4-BE49-F238E27FC236}">
                <a16:creationId xmlns:a16="http://schemas.microsoft.com/office/drawing/2014/main" id="{EEC9E4B4-610A-1249-81DC-A2EB4BEA28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93528" y="404622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7" name="Text Placeholder 33">
            <a:extLst>
              <a:ext uri="{FF2B5EF4-FFF2-40B4-BE49-F238E27FC236}">
                <a16:creationId xmlns:a16="http://schemas.microsoft.com/office/drawing/2014/main" id="{C5F9269C-7459-2644-8CF4-A1951BED8E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93528" y="448818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8" name="Text Placeholder 33">
            <a:extLst>
              <a:ext uri="{FF2B5EF4-FFF2-40B4-BE49-F238E27FC236}">
                <a16:creationId xmlns:a16="http://schemas.microsoft.com/office/drawing/2014/main" id="{0DF24878-D8A4-D944-BA4D-3726A23A289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93528" y="493014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9" name="Text Placeholder 33">
            <a:extLst>
              <a:ext uri="{FF2B5EF4-FFF2-40B4-BE49-F238E27FC236}">
                <a16:creationId xmlns:a16="http://schemas.microsoft.com/office/drawing/2014/main" id="{430C20D7-E0FC-124C-B239-107260F49E7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3528" y="537210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0" name="Text Placeholder 33">
            <a:extLst>
              <a:ext uri="{FF2B5EF4-FFF2-40B4-BE49-F238E27FC236}">
                <a16:creationId xmlns:a16="http://schemas.microsoft.com/office/drawing/2014/main" id="{7BACFE08-A33B-2A46-97DB-343E0501C0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93528" y="58140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1" name="Text Placeholder 33">
            <a:extLst>
              <a:ext uri="{FF2B5EF4-FFF2-40B4-BE49-F238E27FC236}">
                <a16:creationId xmlns:a16="http://schemas.microsoft.com/office/drawing/2014/main" id="{2881C7EC-8E95-4544-B848-3AD08DBE42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3788" y="36042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2" name="Text Placeholder 33">
            <a:extLst>
              <a:ext uri="{FF2B5EF4-FFF2-40B4-BE49-F238E27FC236}">
                <a16:creationId xmlns:a16="http://schemas.microsoft.com/office/drawing/2014/main" id="{CCDA1B02-0B99-7E4C-AC93-DAC7D1736A7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3788" y="404622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3" name="Text Placeholder 33">
            <a:extLst>
              <a:ext uri="{FF2B5EF4-FFF2-40B4-BE49-F238E27FC236}">
                <a16:creationId xmlns:a16="http://schemas.microsoft.com/office/drawing/2014/main" id="{3FC9FA01-9CB4-0040-9F59-ACFDC3EC64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3788" y="448818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4" name="Text Placeholder 33">
            <a:extLst>
              <a:ext uri="{FF2B5EF4-FFF2-40B4-BE49-F238E27FC236}">
                <a16:creationId xmlns:a16="http://schemas.microsoft.com/office/drawing/2014/main" id="{45C35C82-7A0E-5646-A55F-26F10D8412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73788" y="493014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5" name="Text Placeholder 33">
            <a:extLst>
              <a:ext uri="{FF2B5EF4-FFF2-40B4-BE49-F238E27FC236}">
                <a16:creationId xmlns:a16="http://schemas.microsoft.com/office/drawing/2014/main" id="{BE80EEAB-CB93-8148-BD30-2FA7034DF6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73788" y="537210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6" name="Text Placeholder 33">
            <a:extLst>
              <a:ext uri="{FF2B5EF4-FFF2-40B4-BE49-F238E27FC236}">
                <a16:creationId xmlns:a16="http://schemas.microsoft.com/office/drawing/2014/main" id="{6CE7574A-DF47-8743-BC80-EDFD605870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73788" y="58140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7" name="Text Placeholder 33">
            <a:extLst>
              <a:ext uri="{FF2B5EF4-FFF2-40B4-BE49-F238E27FC236}">
                <a16:creationId xmlns:a16="http://schemas.microsoft.com/office/drawing/2014/main" id="{D1873225-6120-9445-92E6-221DDC3A02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92148" y="36042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8" name="Text Placeholder 33">
            <a:extLst>
              <a:ext uri="{FF2B5EF4-FFF2-40B4-BE49-F238E27FC236}">
                <a16:creationId xmlns:a16="http://schemas.microsoft.com/office/drawing/2014/main" id="{2B577576-1A0F-6A42-A834-1F0A56F29F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92148" y="404622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43028FE0-7608-DE4B-9896-91C825013BC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92148" y="448818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60" name="Text Placeholder 33">
            <a:extLst>
              <a:ext uri="{FF2B5EF4-FFF2-40B4-BE49-F238E27FC236}">
                <a16:creationId xmlns:a16="http://schemas.microsoft.com/office/drawing/2014/main" id="{50F6172D-1EC9-584D-9C96-6F73018873D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92148" y="493014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61" name="Text Placeholder 33">
            <a:extLst>
              <a:ext uri="{FF2B5EF4-FFF2-40B4-BE49-F238E27FC236}">
                <a16:creationId xmlns:a16="http://schemas.microsoft.com/office/drawing/2014/main" id="{F40B35A1-2F86-D344-9A3C-2FDCE2E94C7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292148" y="537210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62" name="Text Placeholder 33">
            <a:extLst>
              <a:ext uri="{FF2B5EF4-FFF2-40B4-BE49-F238E27FC236}">
                <a16:creationId xmlns:a16="http://schemas.microsoft.com/office/drawing/2014/main" id="{33D89F61-2563-A748-9F78-82E5F00943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92148" y="58140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B4610D9-FA3C-3042-8CFF-4D03748392D0}"/>
              </a:ext>
            </a:extLst>
          </p:cNvPr>
          <p:cNvCxnSpPr/>
          <p:nvPr userDrawn="1"/>
        </p:nvCxnSpPr>
        <p:spPr>
          <a:xfrm>
            <a:off x="834803" y="2508813"/>
            <a:ext cx="959767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63BBAA-087F-7545-A0CA-2E48BD26DD7F}"/>
              </a:ext>
            </a:extLst>
          </p:cNvPr>
          <p:cNvCxnSpPr/>
          <p:nvPr userDrawn="1"/>
        </p:nvCxnSpPr>
        <p:spPr>
          <a:xfrm>
            <a:off x="834803" y="3509187"/>
            <a:ext cx="959767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30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2E26-1AFD-BD40-A936-6A673B590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7F2996-159E-4943-878D-3FE666D9F7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035175"/>
            <a:ext cx="2085975" cy="2089150"/>
          </a:xfrm>
        </p:spPr>
        <p:txBody>
          <a:bodyPr/>
          <a:lstStyle/>
          <a:p>
            <a:r>
              <a:rPr lang="en-CO" dirty="0"/>
              <a:t>Imagen instagram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5FD8861-17A6-DB47-A6D2-868B99ECF0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4248288"/>
            <a:ext cx="2085975" cy="2089150"/>
          </a:xfrm>
        </p:spPr>
        <p:txBody>
          <a:bodyPr/>
          <a:lstStyle/>
          <a:p>
            <a:r>
              <a:rPr lang="en-CO" dirty="0"/>
              <a:t>Imagen facebook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E669A0D-71EE-5044-87DC-CC9289E3C21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64565" y="2035174"/>
            <a:ext cx="2271156" cy="4302263"/>
          </a:xfrm>
        </p:spPr>
        <p:txBody>
          <a:bodyPr/>
          <a:lstStyle/>
          <a:p>
            <a:r>
              <a:rPr lang="en-CO" dirty="0"/>
              <a:t>Imagen correos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CCB5363-84BB-7743-97AC-9AFFD750E2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49956" y="2035175"/>
            <a:ext cx="6084334" cy="2089150"/>
          </a:xfrm>
        </p:spPr>
        <p:txBody>
          <a:bodyPr/>
          <a:lstStyle/>
          <a:p>
            <a:r>
              <a:rPr lang="en-CO" dirty="0"/>
              <a:t>Imagen banner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B74E40D-2701-E941-9FE5-2B15DEA0A5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49956" y="4248288"/>
            <a:ext cx="4069945" cy="2089150"/>
          </a:xfrm>
        </p:spPr>
        <p:txBody>
          <a:bodyPr/>
          <a:lstStyle/>
          <a:p>
            <a:r>
              <a:rPr lang="en-CO" dirty="0"/>
              <a:t>Imagen Twitter - Linkedin</a:t>
            </a:r>
          </a:p>
        </p:txBody>
      </p:sp>
    </p:spTree>
    <p:extLst>
      <p:ext uri="{BB962C8B-B14F-4D97-AF65-F5344CB8AC3E}">
        <p14:creationId xmlns:p14="http://schemas.microsoft.com/office/powerpoint/2010/main" val="4140893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(Quo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46B4-299B-1840-AEFE-585C2D1E70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2191205"/>
            <a:ext cx="7302500" cy="200325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Inserte</a:t>
            </a:r>
            <a:r>
              <a:rPr lang="en-US" dirty="0"/>
              <a:t> la </a:t>
            </a:r>
            <a:r>
              <a:rPr lang="en-US" dirty="0" err="1"/>
              <a:t>cita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056866-106F-354E-BB95-BCE14CF88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851" y="4356220"/>
            <a:ext cx="7302500" cy="8636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CO" dirty="0"/>
              <a:t>Nombre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A4693-026E-5B45-A250-F3C357F979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1544710"/>
            <a:ext cx="577850" cy="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87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-Ponen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B5427-78E2-B44B-93FB-1D473FF1C92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162800" y="1385456"/>
            <a:ext cx="4381500" cy="4791508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>
              <a:lnSpc>
                <a:spcPct val="70000"/>
              </a:lnSpc>
              <a:defRPr>
                <a:latin typeface="Avenir Next LT Pro Medium"/>
                <a:ea typeface="Avenir Next LT Pro Medium"/>
                <a:cs typeface="Avenir Next LT Pro Medium"/>
                <a:sym typeface="Avenir Next LT Pro Medium"/>
              </a:defRPr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/>
              </a:rPr>
              <a:t>esri.co</a:t>
            </a:r>
          </a:p>
          <a:p>
            <a:pPr>
              <a:lnSpc>
                <a:spcPct val="70000"/>
              </a:lnSpc>
              <a:defRPr>
                <a:latin typeface="Avenir Next LT Pro Regular"/>
                <a:ea typeface="Avenir Next LT Pro Regular"/>
                <a:cs typeface="Avenir Next LT Pro Regular"/>
                <a:sym typeface="Avenir Next LT Pro Regular"/>
              </a:defRPr>
            </a:pPr>
            <a:r>
              <a:rPr lang="en-US" dirty="0"/>
              <a:t>Calle 90 # 13 - 40</a:t>
            </a:r>
          </a:p>
          <a:p>
            <a:pPr>
              <a:lnSpc>
                <a:spcPct val="70000"/>
              </a:lnSpc>
              <a:defRPr>
                <a:latin typeface="Avenir Next LT Pro Regular"/>
                <a:ea typeface="Avenir Next LT Pro Regular"/>
                <a:cs typeface="Avenir Next LT Pro Regular"/>
                <a:sym typeface="Avenir Next LT Pro Regular"/>
              </a:defRPr>
            </a:pPr>
            <a:r>
              <a:rPr lang="en-US" dirty="0"/>
              <a:t>Bogotá, Colombia</a:t>
            </a:r>
          </a:p>
          <a:p>
            <a:pPr>
              <a:lnSpc>
                <a:spcPct val="70000"/>
              </a:lnSpc>
              <a:defRPr>
                <a:latin typeface="Avenir Next LT Pro Regular"/>
                <a:ea typeface="Avenir Next LT Pro Regular"/>
                <a:cs typeface="Avenir Next LT Pro Regular"/>
                <a:sym typeface="Avenir Next LT Pro Regular"/>
              </a:defRPr>
            </a:pPr>
            <a:endParaRPr lang="en-US" dirty="0"/>
          </a:p>
          <a:p>
            <a:pPr>
              <a:lnSpc>
                <a:spcPct val="70000"/>
              </a:lnSpc>
              <a:defRPr>
                <a:solidFill>
                  <a:schemeClr val="accent1"/>
                </a:solidFill>
                <a:latin typeface="Avenir Next LT Pro Medium"/>
                <a:ea typeface="Avenir Next LT Pro Medium"/>
                <a:cs typeface="Avenir Next LT Pro Medium"/>
                <a:sym typeface="Avenir Next LT Pro Medium"/>
              </a:defRPr>
            </a:pPr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n-US" dirty="0"/>
          </a:p>
          <a:p>
            <a:pPr>
              <a:lnSpc>
                <a:spcPct val="70000"/>
              </a:lnSpc>
              <a:defRPr>
                <a:latin typeface="Avenir Next LT Pro Regular"/>
                <a:ea typeface="Avenir Next LT Pro Regular"/>
                <a:cs typeface="Avenir Next LT Pro Regular"/>
                <a:sym typeface="Avenir Next LT Pro Regular"/>
              </a:defRPr>
            </a:pPr>
            <a:r>
              <a:rPr lang="en-US" dirty="0"/>
              <a:t>T + 57 (1) 650 1550</a:t>
            </a:r>
          </a:p>
          <a:p>
            <a:pPr>
              <a:lnSpc>
                <a:spcPct val="70000"/>
              </a:lnSpc>
              <a:defRPr>
                <a:latin typeface="Avenir Next LT Pro Regular"/>
                <a:ea typeface="Avenir Next LT Pro Regular"/>
                <a:cs typeface="Avenir Next LT Pro Regular"/>
                <a:sym typeface="Avenir Next LT Pro Regular"/>
              </a:defRPr>
            </a:pPr>
            <a:r>
              <a:rPr lang="en-US" dirty="0" err="1"/>
              <a:t>napellido@esri.co</a:t>
            </a:r>
            <a:endParaRPr lang="en-US" dirty="0"/>
          </a:p>
          <a:p>
            <a:pPr>
              <a:lnSpc>
                <a:spcPct val="70000"/>
              </a:lnSpc>
              <a:defRPr>
                <a:latin typeface="Avenir Next LT Pro Medium"/>
                <a:ea typeface="Avenir Next LT Pro Medium"/>
                <a:cs typeface="Avenir Next LT Pro Medium"/>
                <a:sym typeface="Avenir Next LT Pro Medium"/>
              </a:defRPr>
            </a:pP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66875A-ABEF-A246-9A26-FBC659ACB8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199" y="1385456"/>
            <a:ext cx="6007101" cy="47915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CO" dirty="0"/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1886252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sr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7">
            <a:extLst>
              <a:ext uri="{FF2B5EF4-FFF2-40B4-BE49-F238E27FC236}">
                <a16:creationId xmlns:a16="http://schemas.microsoft.com/office/drawing/2014/main" id="{0DD29E4F-B9DB-4667-ACE0-B12EB07CB9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4424" y="6009998"/>
            <a:ext cx="5358848" cy="2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46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inici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EB13-83DC-2047-8173-4FDAE79BAB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419" y="1112897"/>
            <a:ext cx="6137563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CO" dirty="0"/>
              <a:t>Escriba el título inicial aquí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A93DD-76D6-BE4A-9673-F915E16630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7419" y="4221903"/>
            <a:ext cx="6137563" cy="361078"/>
          </a:xfrm>
        </p:spPr>
        <p:txBody>
          <a:bodyPr anchor="t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Escriba</a:t>
            </a:r>
            <a:r>
              <a:rPr lang="en-US" dirty="0"/>
              <a:t> el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CO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1A265-600D-C141-9102-A373581852C4}"/>
              </a:ext>
            </a:extLst>
          </p:cNvPr>
          <p:cNvCxnSpPr>
            <a:cxnSpLocks/>
          </p:cNvCxnSpPr>
          <p:nvPr userDrawn="1"/>
        </p:nvCxnSpPr>
        <p:spPr>
          <a:xfrm>
            <a:off x="925707" y="3825745"/>
            <a:ext cx="665747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C05D95-1D09-B744-99E1-AB2A9A423B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7563" y="4698797"/>
            <a:ext cx="6137275" cy="3873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305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3625-0985-C840-A972-94B952A22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74563"/>
            <a:ext cx="8690350" cy="121612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2E3892-A829-B54E-B265-54741E2EA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47863"/>
            <a:ext cx="8690811" cy="4227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ED836-42C2-0B42-9438-EE7EDCEF72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85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múltiples subtítul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3625-0985-C840-A972-94B952A22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74563"/>
            <a:ext cx="8690350" cy="121612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2E3892-A829-B54E-B265-54741E2EA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47863"/>
            <a:ext cx="8690811" cy="37970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3921B-32EC-BD40-A337-D1CF9E91C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479676"/>
            <a:ext cx="8689975" cy="70687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0184497-5715-F049-BDA8-C3E0EC8BEB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4926590"/>
            <a:ext cx="8690811" cy="37970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445FB29-BCCE-A045-ABA6-6AF19D724A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458403"/>
            <a:ext cx="8689975" cy="70687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DF5AD1C-0A6C-5D40-995D-2A048F2F15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30299"/>
            <a:ext cx="8690811" cy="37970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DD0C9BF-1835-244A-B766-746F76A42B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962112"/>
            <a:ext cx="8689975" cy="70687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113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3625-0985-C840-A972-94B952A22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74563"/>
            <a:ext cx="8690350" cy="121612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2E3892-A829-B54E-B265-54741E2EA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47863"/>
            <a:ext cx="8690811" cy="42275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ED836-42C2-0B42-9438-EE7EDCEF72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634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9B4D-7F88-C846-AE56-FCD663DE0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6435"/>
            <a:ext cx="8690351" cy="317052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8DEAF0-8B95-DD4B-8853-1B82D1F4A4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06121"/>
            <a:ext cx="8690812" cy="498475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bg2">
                    <a:lumMod val="75000"/>
                  </a:schemeClr>
                </a:solidFill>
                <a:latin typeface="Avenir Next LT Pro" panose="020B0503020202020204" pitchFamily="34" charset="77"/>
              </a:defRPr>
            </a:lvl1pPr>
            <a:lvl4pPr marL="885825" indent="0">
              <a:buNone/>
              <a:defRPr/>
            </a:lvl4pPr>
          </a:lstStyle>
          <a:p>
            <a:pPr lvl="0"/>
            <a:r>
              <a:rPr lang="en-CO" dirty="0"/>
              <a:t>Escriba el subtítulo aquí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4B60A44-67E7-2241-8D0E-4A4710F2D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74563"/>
            <a:ext cx="8690350" cy="121612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135EF1-2D4E-6244-8802-F90788F3D29D}"/>
              </a:ext>
            </a:extLst>
          </p:cNvPr>
          <p:cNvCxnSpPr>
            <a:cxnSpLocks/>
          </p:cNvCxnSpPr>
          <p:nvPr userDrawn="1"/>
        </p:nvCxnSpPr>
        <p:spPr>
          <a:xfrm>
            <a:off x="958519" y="1904281"/>
            <a:ext cx="665747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6508FF-9E20-1740-AE8A-2EE218BC2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91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9B4D-7F88-C846-AE56-FCD663DE0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6435"/>
            <a:ext cx="8690351" cy="317052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8DEAF0-8B95-DD4B-8853-1B82D1F4A4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06121"/>
            <a:ext cx="8690812" cy="498475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bg2">
                    <a:lumMod val="75000"/>
                  </a:schemeClr>
                </a:solidFill>
                <a:latin typeface="Avenir Next LT Pro" panose="020B0503020202020204" pitchFamily="34" charset="77"/>
              </a:defRPr>
            </a:lvl1pPr>
            <a:lvl4pPr marL="885825" indent="0">
              <a:buNone/>
              <a:defRPr/>
            </a:lvl4pPr>
          </a:lstStyle>
          <a:p>
            <a:pPr lvl="0"/>
            <a:r>
              <a:rPr lang="en-CO" dirty="0"/>
              <a:t>Escriba el subtítulo aquí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4B60A44-67E7-2241-8D0E-4A4710F2D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74563"/>
            <a:ext cx="8690350" cy="121612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135EF1-2D4E-6244-8802-F90788F3D29D}"/>
              </a:ext>
            </a:extLst>
          </p:cNvPr>
          <p:cNvCxnSpPr>
            <a:cxnSpLocks/>
          </p:cNvCxnSpPr>
          <p:nvPr userDrawn="1"/>
        </p:nvCxnSpPr>
        <p:spPr>
          <a:xfrm>
            <a:off x="958519" y="1904281"/>
            <a:ext cx="665747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6508FF-9E20-1740-AE8A-2EE218BC2D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73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ció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AE5C-24D0-8640-9BA8-1E31C187C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35508"/>
            <a:ext cx="8696700" cy="173037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CO" dirty="0"/>
              <a:t>Escriba el título de sección aquí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46B4-299B-1840-AEFE-585C2D1E70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6234"/>
            <a:ext cx="869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O" dirty="0"/>
              <a:t>Escriba el subtítulo aquí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569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ció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AE5C-24D0-8640-9BA8-1E31C187C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35508"/>
            <a:ext cx="8696700" cy="173037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CO" dirty="0"/>
              <a:t>Escriba el título de sección aquí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46B4-299B-1840-AEFE-585C2D1E70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6234"/>
            <a:ext cx="869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O" dirty="0"/>
              <a:t>Escriba el subtítulo aquí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1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4E1CE-F710-114D-BE35-70D72AE6BE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10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2E26-1AFD-BD40-A936-6A673B590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E2199-C87C-724B-81DF-D35B971858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903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con 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2FAA-33E7-A540-81E9-73AFABEDEA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2800" y="1385455"/>
            <a:ext cx="4381500" cy="1016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O" dirty="0"/>
              <a:t>Escriba el título aquí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B5427-78E2-B44B-93FB-1D473FF1C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800" y="2618510"/>
            <a:ext cx="4381500" cy="355845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600"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66875A-ABEF-A246-9A26-FBC659ACB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199" y="1385455"/>
            <a:ext cx="6007101" cy="47915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C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F2071-A94F-6A4E-8C4A-7F03824B3A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65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B5427-78E2-B44B-93FB-1D473FF1C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2800" y="1385456"/>
            <a:ext cx="4381500" cy="4791508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O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66875A-ABEF-A246-9A26-FBC659ACB8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199" y="1385456"/>
            <a:ext cx="6007101" cy="47915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CO" dirty="0"/>
              <a:t>Imagen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5705B-2FAD-4743-B709-BDA1E3268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020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 de experienci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2E26-1AFD-BD40-A936-6A673B590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74563"/>
            <a:ext cx="9594275" cy="121612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E2199-C87C-724B-81DF-D35B971858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17EA40-3648-3B47-9222-4183120A80C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944485" y="2133269"/>
            <a:ext cx="1920875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/>
              <a:t>Awareness</a:t>
            </a:r>
            <a:endParaRPr lang="en-CO" dirty="0"/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6ED85B3E-6768-2E4B-AA96-13C882950F6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055917" y="2133269"/>
            <a:ext cx="1920875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/>
              <a:t>Consideration</a:t>
            </a:r>
            <a:endParaRPr lang="en-CO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3CF9E2B9-BF67-7A42-A8AC-38313ECEB3A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142412" y="2133269"/>
            <a:ext cx="1920875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/>
              <a:t>Decision</a:t>
            </a:r>
            <a:endParaRPr lang="en-CO" dirty="0"/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F0DE8CC8-0B65-4842-903D-8B89DF4633E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5532" y="2133269"/>
            <a:ext cx="1920875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/>
              <a:t>Advocacy</a:t>
            </a:r>
            <a:endParaRPr lang="en-CO" dirty="0"/>
          </a:p>
        </p:txBody>
      </p:sp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990FD01D-1871-8840-BBD4-1B3358E563B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55766" y="2898040"/>
            <a:ext cx="1081347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 err="1"/>
              <a:t>Obejtivo</a:t>
            </a:r>
            <a:endParaRPr lang="en-CO" dirty="0"/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977917B1-8DDA-5A40-AA1A-3F74CECC684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5766" y="4743465"/>
            <a:ext cx="1081347" cy="284104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US" dirty="0" err="1"/>
              <a:t>Tácticas</a:t>
            </a:r>
            <a:endParaRPr lang="en-CO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B0667E6-DB8E-C941-98BB-B336B3F65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4688" y="2613660"/>
            <a:ext cx="1920875" cy="81534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Resumen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de la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campaña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: Lorem ipsum dolor sit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amet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,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consectetur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adipiscing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elit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.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FED6EDEB-C861-274C-B9B1-60DAF5E000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78288" y="2613660"/>
            <a:ext cx="1920875" cy="81534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Resumen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de la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campaña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: Lorem ipsum dolor sit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amet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,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consectetur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adipiscing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elit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.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1998C7A-2A34-FE41-ADB5-530B0B3158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8548" y="2613660"/>
            <a:ext cx="1920875" cy="81534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Resumen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de la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campaña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: Lorem ipsum dolor sit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amet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,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consectetur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adipiscing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elit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.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CF145B6D-7F48-D44E-B446-07AE63EA01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69288" y="2613660"/>
            <a:ext cx="1920875" cy="81534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Resumen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de la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campaña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: Lorem ipsum dolor sit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amet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,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consectetur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adipiscing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 </a:t>
            </a:r>
            <a:r>
              <a:rPr lang="en-US" sz="1100" dirty="0" err="1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elit</a:t>
            </a: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.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02266808-88F7-7F44-BDC5-4A89A4E7A9A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44688" y="36042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CE7DC2A0-D050-1B41-8313-38FC75C2CE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44688" y="404622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0" name="Text Placeholder 33">
            <a:extLst>
              <a:ext uri="{FF2B5EF4-FFF2-40B4-BE49-F238E27FC236}">
                <a16:creationId xmlns:a16="http://schemas.microsoft.com/office/drawing/2014/main" id="{00C22AE3-C80A-EE43-BCAE-DC855106F2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44688" y="448818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2" name="Text Placeholder 33">
            <a:extLst>
              <a:ext uri="{FF2B5EF4-FFF2-40B4-BE49-F238E27FC236}">
                <a16:creationId xmlns:a16="http://schemas.microsoft.com/office/drawing/2014/main" id="{2F4F5EC7-915F-1648-AEA4-2432F5FFB4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44688" y="493014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3" name="Text Placeholder 33">
            <a:extLst>
              <a:ext uri="{FF2B5EF4-FFF2-40B4-BE49-F238E27FC236}">
                <a16:creationId xmlns:a16="http://schemas.microsoft.com/office/drawing/2014/main" id="{5F302CB6-3590-8846-9DE0-16FE2269DC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4688" y="537210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4" name="Text Placeholder 33">
            <a:extLst>
              <a:ext uri="{FF2B5EF4-FFF2-40B4-BE49-F238E27FC236}">
                <a16:creationId xmlns:a16="http://schemas.microsoft.com/office/drawing/2014/main" id="{7768833E-1824-8E4C-BB83-B2DD7B9482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44688" y="58140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5" name="Text Placeholder 33">
            <a:extLst>
              <a:ext uri="{FF2B5EF4-FFF2-40B4-BE49-F238E27FC236}">
                <a16:creationId xmlns:a16="http://schemas.microsoft.com/office/drawing/2014/main" id="{E4A9F412-67AF-FC40-A982-277116868C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3528" y="36042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6" name="Text Placeholder 33">
            <a:extLst>
              <a:ext uri="{FF2B5EF4-FFF2-40B4-BE49-F238E27FC236}">
                <a16:creationId xmlns:a16="http://schemas.microsoft.com/office/drawing/2014/main" id="{EEC9E4B4-610A-1249-81DC-A2EB4BEA28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93528" y="404622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7" name="Text Placeholder 33">
            <a:extLst>
              <a:ext uri="{FF2B5EF4-FFF2-40B4-BE49-F238E27FC236}">
                <a16:creationId xmlns:a16="http://schemas.microsoft.com/office/drawing/2014/main" id="{C5F9269C-7459-2644-8CF4-A1951BED8EA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93528" y="448818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8" name="Text Placeholder 33">
            <a:extLst>
              <a:ext uri="{FF2B5EF4-FFF2-40B4-BE49-F238E27FC236}">
                <a16:creationId xmlns:a16="http://schemas.microsoft.com/office/drawing/2014/main" id="{0DF24878-D8A4-D944-BA4D-3726A23A289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93528" y="493014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49" name="Text Placeholder 33">
            <a:extLst>
              <a:ext uri="{FF2B5EF4-FFF2-40B4-BE49-F238E27FC236}">
                <a16:creationId xmlns:a16="http://schemas.microsoft.com/office/drawing/2014/main" id="{430C20D7-E0FC-124C-B239-107260F49E7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93528" y="537210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0" name="Text Placeholder 33">
            <a:extLst>
              <a:ext uri="{FF2B5EF4-FFF2-40B4-BE49-F238E27FC236}">
                <a16:creationId xmlns:a16="http://schemas.microsoft.com/office/drawing/2014/main" id="{7BACFE08-A33B-2A46-97DB-343E0501C0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93528" y="58140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1" name="Text Placeholder 33">
            <a:extLst>
              <a:ext uri="{FF2B5EF4-FFF2-40B4-BE49-F238E27FC236}">
                <a16:creationId xmlns:a16="http://schemas.microsoft.com/office/drawing/2014/main" id="{2881C7EC-8E95-4544-B848-3AD08DBE425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3788" y="36042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2" name="Text Placeholder 33">
            <a:extLst>
              <a:ext uri="{FF2B5EF4-FFF2-40B4-BE49-F238E27FC236}">
                <a16:creationId xmlns:a16="http://schemas.microsoft.com/office/drawing/2014/main" id="{CCDA1B02-0B99-7E4C-AC93-DAC7D1736A7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3788" y="404622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3" name="Text Placeholder 33">
            <a:extLst>
              <a:ext uri="{FF2B5EF4-FFF2-40B4-BE49-F238E27FC236}">
                <a16:creationId xmlns:a16="http://schemas.microsoft.com/office/drawing/2014/main" id="{3FC9FA01-9CB4-0040-9F59-ACFDC3EC64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3788" y="448818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4" name="Text Placeholder 33">
            <a:extLst>
              <a:ext uri="{FF2B5EF4-FFF2-40B4-BE49-F238E27FC236}">
                <a16:creationId xmlns:a16="http://schemas.microsoft.com/office/drawing/2014/main" id="{45C35C82-7A0E-5646-A55F-26F10D8412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73788" y="493014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5" name="Text Placeholder 33">
            <a:extLst>
              <a:ext uri="{FF2B5EF4-FFF2-40B4-BE49-F238E27FC236}">
                <a16:creationId xmlns:a16="http://schemas.microsoft.com/office/drawing/2014/main" id="{BE80EEAB-CB93-8148-BD30-2FA7034DF6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73788" y="537210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6" name="Text Placeholder 33">
            <a:extLst>
              <a:ext uri="{FF2B5EF4-FFF2-40B4-BE49-F238E27FC236}">
                <a16:creationId xmlns:a16="http://schemas.microsoft.com/office/drawing/2014/main" id="{6CE7574A-DF47-8743-BC80-EDFD6058709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73788" y="58140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7" name="Text Placeholder 33">
            <a:extLst>
              <a:ext uri="{FF2B5EF4-FFF2-40B4-BE49-F238E27FC236}">
                <a16:creationId xmlns:a16="http://schemas.microsoft.com/office/drawing/2014/main" id="{D1873225-6120-9445-92E6-221DDC3A026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92148" y="36042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8" name="Text Placeholder 33">
            <a:extLst>
              <a:ext uri="{FF2B5EF4-FFF2-40B4-BE49-F238E27FC236}">
                <a16:creationId xmlns:a16="http://schemas.microsoft.com/office/drawing/2014/main" id="{2B577576-1A0F-6A42-A834-1F0A56F29F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92148" y="404622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59" name="Text Placeholder 33">
            <a:extLst>
              <a:ext uri="{FF2B5EF4-FFF2-40B4-BE49-F238E27FC236}">
                <a16:creationId xmlns:a16="http://schemas.microsoft.com/office/drawing/2014/main" id="{43028FE0-7608-DE4B-9896-91C825013BC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92148" y="448818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60" name="Text Placeholder 33">
            <a:extLst>
              <a:ext uri="{FF2B5EF4-FFF2-40B4-BE49-F238E27FC236}">
                <a16:creationId xmlns:a16="http://schemas.microsoft.com/office/drawing/2014/main" id="{50F6172D-1EC9-584D-9C96-6F73018873D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92148" y="493014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61" name="Text Placeholder 33">
            <a:extLst>
              <a:ext uri="{FF2B5EF4-FFF2-40B4-BE49-F238E27FC236}">
                <a16:creationId xmlns:a16="http://schemas.microsoft.com/office/drawing/2014/main" id="{F40B35A1-2F86-D344-9A3C-2FDCE2E94C7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292148" y="537210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sp>
        <p:nvSpPr>
          <p:cNvPr id="62" name="Text Placeholder 33">
            <a:extLst>
              <a:ext uri="{FF2B5EF4-FFF2-40B4-BE49-F238E27FC236}">
                <a16:creationId xmlns:a16="http://schemas.microsoft.com/office/drawing/2014/main" id="{33D89F61-2563-A748-9F78-82E5F00943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292148" y="5814060"/>
            <a:ext cx="1920875" cy="35052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100" dirty="0">
                <a:solidFill>
                  <a:srgbClr val="333333"/>
                </a:solidFill>
                <a:latin typeface="Avenir Next LT Pro Regular"/>
                <a:ea typeface="Avenir Next LT Pro Regular"/>
                <a:cs typeface="Avenir Next LT Pro Regular"/>
                <a:sym typeface="Avenir Next LT Pro Regular"/>
              </a:rPr>
              <a:t>Lorem ipsum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B4610D9-FA3C-3042-8CFF-4D03748392D0}"/>
              </a:ext>
            </a:extLst>
          </p:cNvPr>
          <p:cNvCxnSpPr/>
          <p:nvPr userDrawn="1"/>
        </p:nvCxnSpPr>
        <p:spPr>
          <a:xfrm>
            <a:off x="834803" y="2508813"/>
            <a:ext cx="959767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63BBAA-087F-7545-A0CA-2E48BD26DD7F}"/>
              </a:ext>
            </a:extLst>
          </p:cNvPr>
          <p:cNvCxnSpPr/>
          <p:nvPr userDrawn="1"/>
        </p:nvCxnSpPr>
        <p:spPr>
          <a:xfrm>
            <a:off x="834803" y="3509187"/>
            <a:ext cx="9597671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920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2E26-1AFD-BD40-A936-6A673B590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7F2996-159E-4943-878D-3FE666D9F71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035175"/>
            <a:ext cx="2085975" cy="2089150"/>
          </a:xfrm>
        </p:spPr>
        <p:txBody>
          <a:bodyPr/>
          <a:lstStyle/>
          <a:p>
            <a:r>
              <a:rPr lang="en-CO" dirty="0"/>
              <a:t>Imagen instagram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5FD8861-17A6-DB47-A6D2-868B99ECF0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8200" y="4248288"/>
            <a:ext cx="2085975" cy="2089150"/>
          </a:xfrm>
        </p:spPr>
        <p:txBody>
          <a:bodyPr/>
          <a:lstStyle/>
          <a:p>
            <a:r>
              <a:rPr lang="en-CO" dirty="0"/>
              <a:t>Imagen facebook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E669A0D-71EE-5044-87DC-CC9289E3C21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64565" y="2035174"/>
            <a:ext cx="2271156" cy="4302263"/>
          </a:xfrm>
        </p:spPr>
        <p:txBody>
          <a:bodyPr/>
          <a:lstStyle/>
          <a:p>
            <a:r>
              <a:rPr lang="en-CO" dirty="0"/>
              <a:t>Imagen correos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8CCB5363-84BB-7743-97AC-9AFFD750E2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49956" y="2035175"/>
            <a:ext cx="6084334" cy="2089150"/>
          </a:xfrm>
        </p:spPr>
        <p:txBody>
          <a:bodyPr/>
          <a:lstStyle/>
          <a:p>
            <a:r>
              <a:rPr lang="en-CO" dirty="0"/>
              <a:t>Imagen banner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B74E40D-2701-E941-9FE5-2B15DEA0A5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449956" y="4248288"/>
            <a:ext cx="4069945" cy="2089150"/>
          </a:xfrm>
        </p:spPr>
        <p:txBody>
          <a:bodyPr/>
          <a:lstStyle/>
          <a:p>
            <a:r>
              <a:rPr lang="en-CO" dirty="0"/>
              <a:t>Imagen Twitter - Linkedin</a:t>
            </a:r>
          </a:p>
        </p:txBody>
      </p:sp>
    </p:spTree>
    <p:extLst>
      <p:ext uri="{BB962C8B-B14F-4D97-AF65-F5344CB8AC3E}">
        <p14:creationId xmlns:p14="http://schemas.microsoft.com/office/powerpoint/2010/main" val="44214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múltiples subtítul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3625-0985-C840-A972-94B952A22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74563"/>
            <a:ext cx="8690350" cy="121612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2E3892-A829-B54E-B265-54741E2EA0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47863"/>
            <a:ext cx="8690811" cy="37970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3921B-32EC-BD40-A337-D1CF9E91C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479676"/>
            <a:ext cx="8689975" cy="70687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0184497-5715-F049-BDA8-C3E0EC8BEB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4926590"/>
            <a:ext cx="8690811" cy="37970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445FB29-BCCE-A045-ABA6-6AF19D724A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458403"/>
            <a:ext cx="8689975" cy="70687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DF5AD1C-0A6C-5D40-995D-2A048F2F15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3430299"/>
            <a:ext cx="8690811" cy="379701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DD0C9BF-1835-244A-B766-746F76A42B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962112"/>
            <a:ext cx="8689975" cy="70687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74911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(Quot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46B4-299B-1840-AEFE-585C2D1E70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2191205"/>
            <a:ext cx="7302500" cy="200325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Inserte</a:t>
            </a:r>
            <a:r>
              <a:rPr lang="en-US" dirty="0"/>
              <a:t> la </a:t>
            </a:r>
            <a:r>
              <a:rPr lang="en-US" dirty="0" err="1"/>
              <a:t>cita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056866-106F-354E-BB95-BCE14CF88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851" y="4356220"/>
            <a:ext cx="7302500" cy="8636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>
                <a:solidFill>
                  <a:schemeClr val="tx1"/>
                </a:solidFill>
                <a:latin typeface="Avenir Next LT Pro Demi" panose="020B0503020202020204" pitchFamily="34" charset="77"/>
              </a:defRPr>
            </a:lvl1pPr>
          </a:lstStyle>
          <a:p>
            <a:pPr lvl="0"/>
            <a:r>
              <a:rPr lang="en-CO" dirty="0"/>
              <a:t>Nombre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A4693-026E-5B45-A250-F3C357F979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1851" y="1544710"/>
            <a:ext cx="577850" cy="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740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-Ponen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B5427-78E2-B44B-93FB-1D473FF1C92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162800" y="1385456"/>
            <a:ext cx="4381500" cy="4791508"/>
          </a:xfrm>
        </p:spPr>
        <p:txBody>
          <a:bodyPr anchor="t"/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>
              <a:lnSpc>
                <a:spcPct val="70000"/>
              </a:lnSpc>
              <a:defRPr>
                <a:latin typeface="Avenir Next LT Pro Medium"/>
                <a:ea typeface="Avenir Next LT Pro Medium"/>
                <a:cs typeface="Avenir Next LT Pro Medium"/>
                <a:sym typeface="Avenir Next LT Pro Medium"/>
              </a:defRPr>
            </a:pPr>
            <a:r>
              <a:rPr lang="en-US" u="sng" dirty="0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/>
              </a:rPr>
              <a:t>esri.co</a:t>
            </a:r>
          </a:p>
          <a:p>
            <a:pPr>
              <a:lnSpc>
                <a:spcPct val="70000"/>
              </a:lnSpc>
              <a:defRPr>
                <a:latin typeface="Avenir Next LT Pro Regular"/>
                <a:ea typeface="Avenir Next LT Pro Regular"/>
                <a:cs typeface="Avenir Next LT Pro Regular"/>
                <a:sym typeface="Avenir Next LT Pro Regular"/>
              </a:defRPr>
            </a:pPr>
            <a:r>
              <a:rPr lang="en-US" dirty="0"/>
              <a:t>Calle 90 # 13 - 40</a:t>
            </a:r>
          </a:p>
          <a:p>
            <a:pPr>
              <a:lnSpc>
                <a:spcPct val="70000"/>
              </a:lnSpc>
              <a:defRPr>
                <a:latin typeface="Avenir Next LT Pro Regular"/>
                <a:ea typeface="Avenir Next LT Pro Regular"/>
                <a:cs typeface="Avenir Next LT Pro Regular"/>
                <a:sym typeface="Avenir Next LT Pro Regular"/>
              </a:defRPr>
            </a:pPr>
            <a:r>
              <a:rPr lang="en-US" dirty="0"/>
              <a:t>Bogotá, Colombia</a:t>
            </a:r>
          </a:p>
          <a:p>
            <a:pPr>
              <a:lnSpc>
                <a:spcPct val="70000"/>
              </a:lnSpc>
              <a:defRPr>
                <a:latin typeface="Avenir Next LT Pro Regular"/>
                <a:ea typeface="Avenir Next LT Pro Regular"/>
                <a:cs typeface="Avenir Next LT Pro Regular"/>
                <a:sym typeface="Avenir Next LT Pro Regular"/>
              </a:defRPr>
            </a:pPr>
            <a:endParaRPr lang="en-US" dirty="0"/>
          </a:p>
          <a:p>
            <a:pPr>
              <a:lnSpc>
                <a:spcPct val="70000"/>
              </a:lnSpc>
              <a:defRPr>
                <a:solidFill>
                  <a:schemeClr val="accent1"/>
                </a:solidFill>
                <a:latin typeface="Avenir Next LT Pro Medium"/>
                <a:ea typeface="Avenir Next LT Pro Medium"/>
                <a:cs typeface="Avenir Next LT Pro Medium"/>
                <a:sym typeface="Avenir Next LT Pro Medium"/>
              </a:defRPr>
            </a:pPr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n-US" dirty="0"/>
          </a:p>
          <a:p>
            <a:pPr>
              <a:lnSpc>
                <a:spcPct val="70000"/>
              </a:lnSpc>
              <a:defRPr>
                <a:latin typeface="Avenir Next LT Pro Regular"/>
                <a:ea typeface="Avenir Next LT Pro Regular"/>
                <a:cs typeface="Avenir Next LT Pro Regular"/>
                <a:sym typeface="Avenir Next LT Pro Regular"/>
              </a:defRPr>
            </a:pPr>
            <a:r>
              <a:rPr lang="en-US" dirty="0"/>
              <a:t>T + 57 (1) 650 1550</a:t>
            </a:r>
          </a:p>
          <a:p>
            <a:pPr>
              <a:lnSpc>
                <a:spcPct val="70000"/>
              </a:lnSpc>
              <a:defRPr>
                <a:latin typeface="Avenir Next LT Pro Regular"/>
                <a:ea typeface="Avenir Next LT Pro Regular"/>
                <a:cs typeface="Avenir Next LT Pro Regular"/>
                <a:sym typeface="Avenir Next LT Pro Regular"/>
              </a:defRPr>
            </a:pPr>
            <a:r>
              <a:rPr lang="en-US" dirty="0" err="1"/>
              <a:t>napellido@esri.co</a:t>
            </a:r>
            <a:endParaRPr lang="en-US" dirty="0"/>
          </a:p>
          <a:p>
            <a:pPr>
              <a:lnSpc>
                <a:spcPct val="70000"/>
              </a:lnSpc>
              <a:defRPr>
                <a:latin typeface="Avenir Next LT Pro Medium"/>
                <a:ea typeface="Avenir Next LT Pro Medium"/>
                <a:cs typeface="Avenir Next LT Pro Medium"/>
                <a:sym typeface="Avenir Next LT Pro Medium"/>
              </a:defRPr>
            </a:pP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866875A-ABEF-A246-9A26-FBC659ACB8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199" y="1385456"/>
            <a:ext cx="6007101" cy="47915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CO" dirty="0"/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3417864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sr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n 77">
            <a:extLst>
              <a:ext uri="{FF2B5EF4-FFF2-40B4-BE49-F238E27FC236}">
                <a16:creationId xmlns:a16="http://schemas.microsoft.com/office/drawing/2014/main" id="{0DD29E4F-B9DB-4667-ACE0-B12EB07CB9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4424" y="6009998"/>
            <a:ext cx="5358848" cy="2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81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9B4D-7F88-C846-AE56-FCD663DE0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6435"/>
            <a:ext cx="8690351" cy="317052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8DEAF0-8B95-DD4B-8853-1B82D1F4A4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06121"/>
            <a:ext cx="8690812" cy="498475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bg2">
                    <a:lumMod val="75000"/>
                  </a:schemeClr>
                </a:solidFill>
                <a:latin typeface="Avenir Next LT Pro" panose="020B0503020202020204" pitchFamily="34" charset="77"/>
              </a:defRPr>
            </a:lvl1pPr>
            <a:lvl4pPr marL="885825" indent="0">
              <a:buNone/>
              <a:defRPr/>
            </a:lvl4pPr>
          </a:lstStyle>
          <a:p>
            <a:pPr lvl="0"/>
            <a:r>
              <a:rPr lang="en-CO" dirty="0"/>
              <a:t>Escriba el subtítulo aquí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4B60A44-67E7-2241-8D0E-4A4710F2D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74563"/>
            <a:ext cx="8690350" cy="121612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135EF1-2D4E-6244-8802-F90788F3D29D}"/>
              </a:ext>
            </a:extLst>
          </p:cNvPr>
          <p:cNvCxnSpPr>
            <a:cxnSpLocks/>
          </p:cNvCxnSpPr>
          <p:nvPr userDrawn="1"/>
        </p:nvCxnSpPr>
        <p:spPr>
          <a:xfrm>
            <a:off x="958519" y="1904281"/>
            <a:ext cx="665747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6508FF-9E20-1740-AE8A-2EE218BC2D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4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-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9B4D-7F88-C846-AE56-FCD663DE0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06435"/>
            <a:ext cx="8690351" cy="317052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8DEAF0-8B95-DD4B-8853-1B82D1F4A4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206121"/>
            <a:ext cx="8690812" cy="498475"/>
          </a:xfrm>
        </p:spPr>
        <p:txBody>
          <a:bodyPr>
            <a:noAutofit/>
          </a:bodyPr>
          <a:lstStyle>
            <a:lvl1pPr marL="0" indent="0">
              <a:buNone/>
              <a:defRPr sz="2800" b="0" i="0">
                <a:solidFill>
                  <a:schemeClr val="bg2">
                    <a:lumMod val="75000"/>
                  </a:schemeClr>
                </a:solidFill>
                <a:latin typeface="Avenir Next LT Pro" panose="020B0503020202020204" pitchFamily="34" charset="77"/>
              </a:defRPr>
            </a:lvl1pPr>
            <a:lvl4pPr marL="885825" indent="0">
              <a:buNone/>
              <a:defRPr/>
            </a:lvl4pPr>
          </a:lstStyle>
          <a:p>
            <a:pPr lvl="0"/>
            <a:r>
              <a:rPr lang="en-CO" dirty="0"/>
              <a:t>Escriba el subtítulo aquí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4B60A44-67E7-2241-8D0E-4A4710F2D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74563"/>
            <a:ext cx="8690350" cy="121612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D135EF1-2D4E-6244-8802-F90788F3D29D}"/>
              </a:ext>
            </a:extLst>
          </p:cNvPr>
          <p:cNvCxnSpPr>
            <a:cxnSpLocks/>
          </p:cNvCxnSpPr>
          <p:nvPr userDrawn="1"/>
        </p:nvCxnSpPr>
        <p:spPr>
          <a:xfrm>
            <a:off x="958519" y="1904281"/>
            <a:ext cx="665747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6508FF-9E20-1740-AE8A-2EE218BC2D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31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ció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AE5C-24D0-8640-9BA8-1E31C187C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35508"/>
            <a:ext cx="8696700" cy="173037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CO" dirty="0"/>
              <a:t>Escriba el título de sección aquí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46B4-299B-1840-AEFE-585C2D1E70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6234"/>
            <a:ext cx="869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O" dirty="0"/>
              <a:t>Escriba el subtítulo aquí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1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ció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AE5C-24D0-8640-9BA8-1E31C187C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35508"/>
            <a:ext cx="8696700" cy="173037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CO" dirty="0"/>
              <a:t>Escriba el título de sección aquí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46B4-299B-1840-AEFE-585C2D1E70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6234"/>
            <a:ext cx="869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O" dirty="0"/>
              <a:t>Escriba el subtítulo aquí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05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4E1CE-F710-114D-BE35-70D72AE6BE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74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2E26-1AFD-BD40-A936-6A673B590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CO" dirty="0"/>
              <a:t>Escriba el título aquí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E2199-C87C-724B-81DF-D35B971858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03281"/>
            <a:ext cx="121920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7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68490-5539-1E4B-9791-5FE342C6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563"/>
            <a:ext cx="8690350" cy="1216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CO" dirty="0"/>
              <a:t>Escriba el título de aquí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9B9C9-36FA-174A-8D49-8E985CE59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1397"/>
            <a:ext cx="8690350" cy="425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29351-DF5A-014F-ACE0-4B1FA73A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2"/>
                </a:solidFill>
                <a:latin typeface="Avenir Light" panose="020B0402020203020204" pitchFamily="34" charset="77"/>
              </a:defRPr>
            </a:lvl1pPr>
          </a:lstStyle>
          <a:p>
            <a:fld id="{723BC850-E544-8D4F-A1B2-A72C41030925}" type="datetimeFigureOut">
              <a:rPr lang="en-CO" smtClean="0"/>
              <a:pPr/>
              <a:t>07/11/2021</a:t>
            </a:fld>
            <a:endParaRPr lang="en-C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590D0-FF88-CE43-B707-FDE4FA9CE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337" y="6356350"/>
            <a:ext cx="831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2"/>
                </a:solidFill>
                <a:latin typeface="Avenir Light" panose="020B0402020203020204" pitchFamily="34" charset="77"/>
              </a:defRPr>
            </a:lvl1pPr>
          </a:lstStyle>
          <a:p>
            <a:endParaRPr lang="en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CC0C-F835-4741-9EC2-5E7CAE547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7164" y="6356350"/>
            <a:ext cx="977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Avenir Light" panose="020B0402020203020204" pitchFamily="34" charset="77"/>
              </a:defRPr>
            </a:lvl1pPr>
          </a:lstStyle>
          <a:p>
            <a:fld id="{E66CA8A1-3675-4148-9B98-768C4834B565}" type="slidenum">
              <a:rPr lang="en-CO" smtClean="0"/>
              <a:pPr/>
              <a:t>‹Nº›</a:t>
            </a:fld>
            <a:endParaRPr lang="en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F29C001-779C-4F60-A41B-C24880B0BD60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559504" y="0"/>
            <a:ext cx="2044044" cy="93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1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venir Next LT Pro Demi" panose="020B0503020202020204" pitchFamily="34" charset="77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1pPr>
      <a:lvl2pPr marL="40005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2pPr>
      <a:lvl3pPr marL="728662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3pPr>
      <a:lvl4pPr marL="1228725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4pPr>
      <a:lvl5pPr marL="1681163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5pPr>
      <a:lvl6pPr marL="212090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68490-5539-1E4B-9791-5FE342C6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563"/>
            <a:ext cx="8690350" cy="12161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CO" dirty="0"/>
              <a:t>Escriba el título de aquí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9B9C9-36FA-174A-8D49-8E985CE59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1397"/>
            <a:ext cx="8690350" cy="4255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  <a:endParaRPr lang="en-C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29351-DF5A-014F-ACE0-4B1FA73AB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2"/>
                </a:solidFill>
                <a:latin typeface="Avenir Light" panose="020B0402020203020204" pitchFamily="34" charset="77"/>
              </a:defRPr>
            </a:lvl1pPr>
          </a:lstStyle>
          <a:p>
            <a:fld id="{723BC850-E544-8D4F-A1B2-A72C41030925}" type="datetimeFigureOut">
              <a:rPr lang="en-CO" smtClean="0"/>
              <a:pPr/>
              <a:t>07/11/2021</a:t>
            </a:fld>
            <a:endParaRPr lang="en-C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590D0-FF88-CE43-B707-FDE4FA9CE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337" y="6356350"/>
            <a:ext cx="83160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2"/>
                </a:solidFill>
                <a:latin typeface="Avenir Light" panose="020B0402020203020204" pitchFamily="34" charset="77"/>
              </a:defRPr>
            </a:lvl1pPr>
          </a:lstStyle>
          <a:p>
            <a:endParaRPr lang="en-CO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CCC0C-F835-4741-9EC2-5E7CAE547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7164" y="6356350"/>
            <a:ext cx="977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2"/>
                </a:solidFill>
                <a:latin typeface="Avenir Light" panose="020B0402020203020204" pitchFamily="34" charset="77"/>
              </a:defRPr>
            </a:lvl1pPr>
          </a:lstStyle>
          <a:p>
            <a:fld id="{E66CA8A1-3675-4148-9B98-768C4834B565}" type="slidenum">
              <a:rPr lang="en-CO" smtClean="0"/>
              <a:pPr/>
              <a:t>‹Nº›</a:t>
            </a:fld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036624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i="0" kern="1200">
          <a:solidFill>
            <a:schemeClr val="tx1"/>
          </a:solidFill>
          <a:latin typeface="Avenir Next LT Pro Demi" panose="020B0503020202020204" pitchFamily="34" charset="77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1pPr>
      <a:lvl2pPr marL="40005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4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2pPr>
      <a:lvl3pPr marL="728662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4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3pPr>
      <a:lvl4pPr marL="1228725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4pPr>
      <a:lvl5pPr marL="1681163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5pPr>
      <a:lvl6pPr marL="212090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venir Next LT Pro" panose="020B0503020202020204" pitchFamily="34" charset="77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3.xml"/><Relationship Id="rId7" Type="http://schemas.openxmlformats.org/officeDocument/2006/relationships/slide" Target="slide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png"/><Relationship Id="rId5" Type="http://schemas.openxmlformats.org/officeDocument/2006/relationships/slide" Target="slide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dhernandez@esri.co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8.png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27CF-C703-A743-8584-FA0BA9D381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Portafolio de Servicios</a:t>
            </a:r>
            <a:endParaRPr lang="en-C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4525C-D7D4-2640-938F-53CC749FDE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419" y="4123427"/>
            <a:ext cx="6137563" cy="361078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Consultoria</a:t>
            </a:r>
            <a:endParaRPr lang="en-C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7FCCB-0884-B246-83F0-D31B6C0114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7563" y="4698796"/>
            <a:ext cx="6137275" cy="605591"/>
          </a:xfrm>
        </p:spPr>
        <p:txBody>
          <a:bodyPr>
            <a:normAutofit fontScale="92500" lnSpcReduction="20000"/>
          </a:bodyPr>
          <a:lstStyle/>
          <a:p>
            <a:r>
              <a:rPr lang="es-ES" b="1" dirty="0"/>
              <a:t>Dina Hernández</a:t>
            </a:r>
          </a:p>
          <a:p>
            <a:r>
              <a:rPr lang="es-ES" dirty="0"/>
              <a:t>Directora de Consultoría</a:t>
            </a:r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1461910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002A-C639-6341-9D53-A6C4F8B0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44" y="474564"/>
            <a:ext cx="7916319" cy="905058"/>
          </a:xfrm>
        </p:spPr>
        <p:txBody>
          <a:bodyPr/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s-CO" dirty="0"/>
              <a:t>Soluciones ArcGIS</a:t>
            </a:r>
            <a:br>
              <a:rPr lang="es-CO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s-CO" sz="1600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cs typeface="Arial"/>
              </a:rPr>
              <a:t>Productividad rápida</a:t>
            </a:r>
            <a:endParaRPr lang="en-CO" sz="1600" dirty="0">
              <a:solidFill>
                <a:schemeClr val="accent2">
                  <a:lumMod val="50000"/>
                </a:schemeClr>
              </a:solidFill>
              <a:latin typeface="Avenir LT Std 35 Light" panose="020B0402020203020204" pitchFamily="34" charset="0"/>
              <a:cs typeface="Arial"/>
            </a:endParaRPr>
          </a:p>
        </p:txBody>
      </p:sp>
      <p:sp>
        <p:nvSpPr>
          <p:cNvPr id="80" name="TextBox 21">
            <a:extLst>
              <a:ext uri="{FF2B5EF4-FFF2-40B4-BE49-F238E27FC236}">
                <a16:creationId xmlns:a16="http://schemas.microsoft.com/office/drawing/2014/main" id="{75ED95E5-5C57-4C84-89CF-8DD8570E2F68}"/>
              </a:ext>
            </a:extLst>
          </p:cNvPr>
          <p:cNvSpPr txBox="1"/>
          <p:nvPr/>
        </p:nvSpPr>
        <p:spPr>
          <a:xfrm>
            <a:off x="4043314" y="4202582"/>
            <a:ext cx="340440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Un profesional asignado  instala y habilita la solución en los servidores de Consultoría.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Revisa la viabilidad</a:t>
            </a: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Se genera un </a:t>
            </a:r>
            <a:r>
              <a:rPr lang="es-CO" sz="1600" b="1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documento con los prerrequisitos</a:t>
            </a: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, cantidad de tiempo y profesionales necesario para su implementación.</a:t>
            </a:r>
          </a:p>
        </p:txBody>
      </p:sp>
      <p:sp>
        <p:nvSpPr>
          <p:cNvPr id="81" name="TextBox 25">
            <a:extLst>
              <a:ext uri="{FF2B5EF4-FFF2-40B4-BE49-F238E27FC236}">
                <a16:creationId xmlns:a16="http://schemas.microsoft.com/office/drawing/2014/main" id="{18DA0776-F65E-49C5-85B6-91EEA613F211}"/>
              </a:ext>
            </a:extLst>
          </p:cNvPr>
          <p:cNvSpPr txBox="1"/>
          <p:nvPr/>
        </p:nvSpPr>
        <p:spPr>
          <a:xfrm>
            <a:off x="7635846" y="4205496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Reunión con el sector para </a:t>
            </a:r>
            <a:r>
              <a:rPr lang="es-CO" sz="1600" b="1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socializar los resultados</a:t>
            </a:r>
            <a:endParaRPr lang="es-CO" sz="1400" b="1" dirty="0">
              <a:solidFill>
                <a:schemeClr val="tx1">
                  <a:lumMod val="50000"/>
                </a:schemeClr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82" name="TextBox 30">
            <a:extLst>
              <a:ext uri="{FF2B5EF4-FFF2-40B4-BE49-F238E27FC236}">
                <a16:creationId xmlns:a16="http://schemas.microsoft.com/office/drawing/2014/main" id="{C910C0AA-9FC1-4F9E-96E2-CDAEACBFBDFD}"/>
              </a:ext>
            </a:extLst>
          </p:cNvPr>
          <p:cNvSpPr txBox="1"/>
          <p:nvPr/>
        </p:nvSpPr>
        <p:spPr>
          <a:xfrm>
            <a:off x="9828458" y="4193983"/>
            <a:ext cx="1905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Reunión con </a:t>
            </a:r>
            <a:r>
              <a:rPr lang="es-CO" sz="1600" b="1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GEP</a:t>
            </a: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 para entregar los insumos para generar la oferta.</a:t>
            </a:r>
          </a:p>
        </p:txBody>
      </p:sp>
      <p:sp>
        <p:nvSpPr>
          <p:cNvPr id="83" name="TextBox 34">
            <a:extLst>
              <a:ext uri="{FF2B5EF4-FFF2-40B4-BE49-F238E27FC236}">
                <a16:creationId xmlns:a16="http://schemas.microsoft.com/office/drawing/2014/main" id="{9A28171E-2DE7-4396-AC8B-36255D20D823}"/>
              </a:ext>
            </a:extLst>
          </p:cNvPr>
          <p:cNvSpPr txBox="1"/>
          <p:nvPr/>
        </p:nvSpPr>
        <p:spPr>
          <a:xfrm>
            <a:off x="349059" y="4202582"/>
            <a:ext cx="356189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Tener un </a:t>
            </a:r>
            <a:r>
              <a:rPr lang="es-CO" sz="1600" b="1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mercado de venta identificado.</a:t>
            </a:r>
            <a:endParaRPr lang="es-CO" sz="1400" b="1" dirty="0">
              <a:solidFill>
                <a:schemeClr val="tx1">
                  <a:lumMod val="50000"/>
                </a:schemeClr>
              </a:solidFill>
              <a:latin typeface="Avenir LT Std 35 Light" panose="020B0402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Debe ser </a:t>
            </a:r>
            <a:r>
              <a:rPr lang="es-CO" sz="1600" b="1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repetible.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Tiene un resultado estándar.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Puede venir de las soluciones de Esri </a:t>
            </a:r>
            <a:r>
              <a:rPr lang="es-CO" sz="1400" dirty="0" err="1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Inc</a:t>
            </a: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 o una solución planteada por el sector.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El sector debe entregar los </a:t>
            </a:r>
            <a:r>
              <a:rPr lang="es-CO" sz="1600" b="1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insumos para la revisión</a:t>
            </a:r>
            <a:r>
              <a:rPr lang="es-CO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.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venir LT Std 35 Light" panose="020B0402020203020204" pitchFamily="34" charset="0"/>
              </a:rPr>
              <a:t>.</a:t>
            </a:r>
          </a:p>
        </p:txBody>
      </p:sp>
      <p:sp>
        <p:nvSpPr>
          <p:cNvPr id="84" name="TextBox 20">
            <a:extLst>
              <a:ext uri="{FF2B5EF4-FFF2-40B4-BE49-F238E27FC236}">
                <a16:creationId xmlns:a16="http://schemas.microsoft.com/office/drawing/2014/main" id="{99A8DB4D-5A5F-4208-B57D-B8D08B829725}"/>
              </a:ext>
            </a:extLst>
          </p:cNvPr>
          <p:cNvSpPr txBox="1"/>
          <p:nvPr/>
        </p:nvSpPr>
        <p:spPr>
          <a:xfrm>
            <a:off x="4330926" y="3749481"/>
            <a:ext cx="2745328" cy="369332"/>
          </a:xfrm>
          <a:prstGeom prst="rect">
            <a:avLst/>
          </a:prstGeom>
          <a:solidFill>
            <a:srgbClr val="81F36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Avenir LT Std 65 Medium" panose="020B0803020203020204" pitchFamily="34" charset="0"/>
              </a:rPr>
              <a:t>Revisión de la solución </a:t>
            </a:r>
          </a:p>
        </p:txBody>
      </p:sp>
      <p:sp>
        <p:nvSpPr>
          <p:cNvPr id="85" name="TextBox 24">
            <a:extLst>
              <a:ext uri="{FF2B5EF4-FFF2-40B4-BE49-F238E27FC236}">
                <a16:creationId xmlns:a16="http://schemas.microsoft.com/office/drawing/2014/main" id="{F91CEDA3-2946-4640-83CD-E9561BF39FC9}"/>
              </a:ext>
            </a:extLst>
          </p:cNvPr>
          <p:cNvSpPr txBox="1"/>
          <p:nvPr/>
        </p:nvSpPr>
        <p:spPr>
          <a:xfrm>
            <a:off x="7745695" y="3749481"/>
            <a:ext cx="1795151" cy="369332"/>
          </a:xfrm>
          <a:prstGeom prst="rect">
            <a:avLst/>
          </a:prstGeom>
          <a:solidFill>
            <a:srgbClr val="FE496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LT Std 65 Medium" panose="020B0803020203020204" pitchFamily="34" charset="0"/>
              </a:rPr>
              <a:t>Socialización</a:t>
            </a:r>
          </a:p>
        </p:txBody>
      </p:sp>
      <p:sp>
        <p:nvSpPr>
          <p:cNvPr id="86" name="TextBox 29">
            <a:extLst>
              <a:ext uri="{FF2B5EF4-FFF2-40B4-BE49-F238E27FC236}">
                <a16:creationId xmlns:a16="http://schemas.microsoft.com/office/drawing/2014/main" id="{61DFD0E4-5A06-4B62-A606-8AEBBFA3C82D}"/>
              </a:ext>
            </a:extLst>
          </p:cNvPr>
          <p:cNvSpPr txBox="1"/>
          <p:nvPr/>
        </p:nvSpPr>
        <p:spPr>
          <a:xfrm>
            <a:off x="9791916" y="3745139"/>
            <a:ext cx="1978084" cy="369332"/>
          </a:xfrm>
          <a:prstGeom prst="rect">
            <a:avLst/>
          </a:prstGeom>
          <a:solidFill>
            <a:srgbClr val="DDDEDD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Avenir LT Std 65 Medium" panose="020B0803020203020204" pitchFamily="34" charset="0"/>
              </a:rPr>
              <a:t>Generar  Oferta</a:t>
            </a:r>
          </a:p>
        </p:txBody>
      </p:sp>
      <p:sp>
        <p:nvSpPr>
          <p:cNvPr id="87" name="TextBox 33">
            <a:extLst>
              <a:ext uri="{FF2B5EF4-FFF2-40B4-BE49-F238E27FC236}">
                <a16:creationId xmlns:a16="http://schemas.microsoft.com/office/drawing/2014/main" id="{74849140-8595-47DE-8879-FC6E2E04565D}"/>
              </a:ext>
            </a:extLst>
          </p:cNvPr>
          <p:cNvSpPr txBox="1"/>
          <p:nvPr/>
        </p:nvSpPr>
        <p:spPr>
          <a:xfrm>
            <a:off x="349059" y="3717322"/>
            <a:ext cx="3694256" cy="369332"/>
          </a:xfrm>
          <a:prstGeom prst="rect">
            <a:avLst/>
          </a:prstGeom>
          <a:solidFill>
            <a:srgbClr val="25D5C7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atin typeface="Avenir LT Std 65 Medium" panose="020B0803020203020204" pitchFamily="34" charset="0"/>
              </a:rPr>
              <a:t>Solicitud de revisión de solución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F9848E8-173A-4540-A90F-46643A3D5803}"/>
              </a:ext>
            </a:extLst>
          </p:cNvPr>
          <p:cNvGrpSpPr/>
          <p:nvPr/>
        </p:nvGrpSpPr>
        <p:grpSpPr>
          <a:xfrm>
            <a:off x="652463" y="812511"/>
            <a:ext cx="10887074" cy="2803723"/>
            <a:chOff x="652463" y="812511"/>
            <a:chExt cx="10887074" cy="280372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540FB8E-172C-45D7-9534-584573E97498}"/>
                </a:ext>
              </a:extLst>
            </p:cNvPr>
            <p:cNvGrpSpPr/>
            <p:nvPr/>
          </p:nvGrpSpPr>
          <p:grpSpPr>
            <a:xfrm>
              <a:off x="652463" y="812511"/>
              <a:ext cx="10887074" cy="2803723"/>
              <a:chOff x="2333771" y="1718594"/>
              <a:chExt cx="19710110" cy="5964901"/>
            </a:xfrm>
          </p:grpSpPr>
          <p:sp>
            <p:nvSpPr>
              <p:cNvPr id="56" name="Freeform 4">
                <a:extLst>
                  <a:ext uri="{FF2B5EF4-FFF2-40B4-BE49-F238E27FC236}">
                    <a16:creationId xmlns:a16="http://schemas.microsoft.com/office/drawing/2014/main" id="{98A40B40-F024-406C-BF5C-7C462BAAE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9718" y="3809897"/>
                <a:ext cx="3537007" cy="1804371"/>
              </a:xfrm>
              <a:custGeom>
                <a:avLst/>
                <a:gdLst>
                  <a:gd name="T0" fmla="*/ 2545 w 2825"/>
                  <a:gd name="T1" fmla="*/ 1439 h 1440"/>
                  <a:gd name="T2" fmla="*/ 2545 w 2825"/>
                  <a:gd name="T3" fmla="*/ 1439 h 1440"/>
                  <a:gd name="T4" fmla="*/ 157 w 2825"/>
                  <a:gd name="T5" fmla="*/ 1315 h 1440"/>
                  <a:gd name="T6" fmla="*/ 0 w 2825"/>
                  <a:gd name="T7" fmla="*/ 65 h 1440"/>
                  <a:gd name="T8" fmla="*/ 0 w 2825"/>
                  <a:gd name="T9" fmla="*/ 65 h 1440"/>
                  <a:gd name="T10" fmla="*/ 709 w 2825"/>
                  <a:gd name="T11" fmla="*/ 8 h 1440"/>
                  <a:gd name="T12" fmla="*/ 709 w 2825"/>
                  <a:gd name="T13" fmla="*/ 8 h 1440"/>
                  <a:gd name="T14" fmla="*/ 1421 w 2825"/>
                  <a:gd name="T15" fmla="*/ 14 h 1440"/>
                  <a:gd name="T16" fmla="*/ 1421 w 2825"/>
                  <a:gd name="T17" fmla="*/ 14 h 1440"/>
                  <a:gd name="T18" fmla="*/ 2824 w 2825"/>
                  <a:gd name="T19" fmla="*/ 210 h 1440"/>
                  <a:gd name="T20" fmla="*/ 2545 w 2825"/>
                  <a:gd name="T21" fmla="*/ 1439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25" h="1440">
                    <a:moveTo>
                      <a:pt x="2545" y="1439"/>
                    </a:moveTo>
                    <a:lnTo>
                      <a:pt x="2545" y="1439"/>
                    </a:lnTo>
                    <a:cubicBezTo>
                      <a:pt x="1759" y="1259"/>
                      <a:pt x="950" y="1215"/>
                      <a:pt x="157" y="1315"/>
                    </a:cubicBezTo>
                    <a:lnTo>
                      <a:pt x="0" y="65"/>
                    </a:lnTo>
                    <a:lnTo>
                      <a:pt x="0" y="65"/>
                    </a:lnTo>
                    <a:cubicBezTo>
                      <a:pt x="235" y="34"/>
                      <a:pt x="472" y="16"/>
                      <a:pt x="709" y="8"/>
                    </a:cubicBezTo>
                    <a:lnTo>
                      <a:pt x="709" y="8"/>
                    </a:lnTo>
                    <a:cubicBezTo>
                      <a:pt x="947" y="0"/>
                      <a:pt x="1184" y="0"/>
                      <a:pt x="1421" y="14"/>
                    </a:cubicBezTo>
                    <a:lnTo>
                      <a:pt x="1421" y="14"/>
                    </a:lnTo>
                    <a:cubicBezTo>
                      <a:pt x="1894" y="39"/>
                      <a:pt x="2364" y="106"/>
                      <a:pt x="2824" y="210"/>
                    </a:cubicBezTo>
                    <a:lnTo>
                      <a:pt x="2545" y="1439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32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Open Sans Light" panose="020B0306030504020204" pitchFamily="34" charset="0"/>
                </a:endParaRPr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A3395EDD-C92E-46D1-A157-BE550B83A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8058" y="4069241"/>
                <a:ext cx="3498379" cy="2571363"/>
              </a:xfrm>
              <a:custGeom>
                <a:avLst/>
                <a:gdLst>
                  <a:gd name="T0" fmla="*/ 2451 w 2794"/>
                  <a:gd name="T1" fmla="*/ 2052 h 2053"/>
                  <a:gd name="T2" fmla="*/ 2451 w 2794"/>
                  <a:gd name="T3" fmla="*/ 2052 h 2053"/>
                  <a:gd name="T4" fmla="*/ 2281 w 2794"/>
                  <a:gd name="T5" fmla="*/ 2001 h 2053"/>
                  <a:gd name="T6" fmla="*/ 2281 w 2794"/>
                  <a:gd name="T7" fmla="*/ 2001 h 2053"/>
                  <a:gd name="T8" fmla="*/ 2113 w 2794"/>
                  <a:gd name="T9" fmla="*/ 1949 h 2053"/>
                  <a:gd name="T10" fmla="*/ 2113 w 2794"/>
                  <a:gd name="T11" fmla="*/ 1949 h 2053"/>
                  <a:gd name="T12" fmla="*/ 1780 w 2794"/>
                  <a:gd name="T13" fmla="*/ 1833 h 2053"/>
                  <a:gd name="T14" fmla="*/ 1617 w 2794"/>
                  <a:gd name="T15" fmla="*/ 1771 h 2053"/>
                  <a:gd name="T16" fmla="*/ 1455 w 2794"/>
                  <a:gd name="T17" fmla="*/ 1706 h 2053"/>
                  <a:gd name="T18" fmla="*/ 1161 w 2794"/>
                  <a:gd name="T19" fmla="*/ 1587 h 2053"/>
                  <a:gd name="T20" fmla="*/ 1161 w 2794"/>
                  <a:gd name="T21" fmla="*/ 1587 h 2053"/>
                  <a:gd name="T22" fmla="*/ 586 w 2794"/>
                  <a:gd name="T23" fmla="*/ 1386 h 2053"/>
                  <a:gd name="T24" fmla="*/ 586 w 2794"/>
                  <a:gd name="T25" fmla="*/ 1386 h 2053"/>
                  <a:gd name="T26" fmla="*/ 294 w 2794"/>
                  <a:gd name="T27" fmla="*/ 1301 h 2053"/>
                  <a:gd name="T28" fmla="*/ 294 w 2794"/>
                  <a:gd name="T29" fmla="*/ 1301 h 2053"/>
                  <a:gd name="T30" fmla="*/ 148 w 2794"/>
                  <a:gd name="T31" fmla="*/ 1264 h 2053"/>
                  <a:gd name="T32" fmla="*/ 148 w 2794"/>
                  <a:gd name="T33" fmla="*/ 1264 h 2053"/>
                  <a:gd name="T34" fmla="*/ 0 w 2794"/>
                  <a:gd name="T35" fmla="*/ 1229 h 2053"/>
                  <a:gd name="T36" fmla="*/ 277 w 2794"/>
                  <a:gd name="T37" fmla="*/ 0 h 2053"/>
                  <a:gd name="T38" fmla="*/ 277 w 2794"/>
                  <a:gd name="T39" fmla="*/ 0 h 2053"/>
                  <a:gd name="T40" fmla="*/ 449 w 2794"/>
                  <a:gd name="T41" fmla="*/ 41 h 2053"/>
                  <a:gd name="T42" fmla="*/ 449 w 2794"/>
                  <a:gd name="T43" fmla="*/ 41 h 2053"/>
                  <a:gd name="T44" fmla="*/ 620 w 2794"/>
                  <a:gd name="T45" fmla="*/ 84 h 2053"/>
                  <a:gd name="T46" fmla="*/ 620 w 2794"/>
                  <a:gd name="T47" fmla="*/ 84 h 2053"/>
                  <a:gd name="T48" fmla="*/ 959 w 2794"/>
                  <a:gd name="T49" fmla="*/ 182 h 2053"/>
                  <a:gd name="T50" fmla="*/ 959 w 2794"/>
                  <a:gd name="T51" fmla="*/ 182 h 2053"/>
                  <a:gd name="T52" fmla="*/ 1619 w 2794"/>
                  <a:gd name="T53" fmla="*/ 414 h 2053"/>
                  <a:gd name="T54" fmla="*/ 1933 w 2794"/>
                  <a:gd name="T55" fmla="*/ 541 h 2053"/>
                  <a:gd name="T56" fmla="*/ 2074 w 2794"/>
                  <a:gd name="T57" fmla="*/ 599 h 2053"/>
                  <a:gd name="T58" fmla="*/ 2217 w 2794"/>
                  <a:gd name="T59" fmla="*/ 652 h 2053"/>
                  <a:gd name="T60" fmla="*/ 2217 w 2794"/>
                  <a:gd name="T61" fmla="*/ 652 h 2053"/>
                  <a:gd name="T62" fmla="*/ 2504 w 2794"/>
                  <a:gd name="T63" fmla="*/ 753 h 2053"/>
                  <a:gd name="T64" fmla="*/ 2504 w 2794"/>
                  <a:gd name="T65" fmla="*/ 753 h 2053"/>
                  <a:gd name="T66" fmla="*/ 2648 w 2794"/>
                  <a:gd name="T67" fmla="*/ 798 h 2053"/>
                  <a:gd name="T68" fmla="*/ 2648 w 2794"/>
                  <a:gd name="T69" fmla="*/ 798 h 2053"/>
                  <a:gd name="T70" fmla="*/ 2793 w 2794"/>
                  <a:gd name="T71" fmla="*/ 840 h 2053"/>
                  <a:gd name="T72" fmla="*/ 2451 w 2794"/>
                  <a:gd name="T73" fmla="*/ 2052 h 2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94" h="2053">
                    <a:moveTo>
                      <a:pt x="2451" y="2052"/>
                    </a:moveTo>
                    <a:lnTo>
                      <a:pt x="2451" y="2052"/>
                    </a:lnTo>
                    <a:cubicBezTo>
                      <a:pt x="2394" y="2037"/>
                      <a:pt x="2337" y="2019"/>
                      <a:pt x="2281" y="2001"/>
                    </a:cubicBezTo>
                    <a:lnTo>
                      <a:pt x="2281" y="2001"/>
                    </a:lnTo>
                    <a:cubicBezTo>
                      <a:pt x="2225" y="1984"/>
                      <a:pt x="2169" y="1968"/>
                      <a:pt x="2113" y="1949"/>
                    </a:cubicBezTo>
                    <a:lnTo>
                      <a:pt x="2113" y="1949"/>
                    </a:lnTo>
                    <a:cubicBezTo>
                      <a:pt x="2002" y="1911"/>
                      <a:pt x="1890" y="1875"/>
                      <a:pt x="1780" y="1833"/>
                    </a:cubicBezTo>
                    <a:lnTo>
                      <a:pt x="1617" y="1771"/>
                    </a:lnTo>
                    <a:lnTo>
                      <a:pt x="1455" y="1706"/>
                    </a:lnTo>
                    <a:lnTo>
                      <a:pt x="1161" y="1587"/>
                    </a:lnTo>
                    <a:lnTo>
                      <a:pt x="1161" y="1587"/>
                    </a:lnTo>
                    <a:cubicBezTo>
                      <a:pt x="971" y="1514"/>
                      <a:pt x="780" y="1444"/>
                      <a:pt x="586" y="1386"/>
                    </a:cubicBezTo>
                    <a:lnTo>
                      <a:pt x="586" y="1386"/>
                    </a:lnTo>
                    <a:cubicBezTo>
                      <a:pt x="489" y="1354"/>
                      <a:pt x="392" y="1329"/>
                      <a:pt x="294" y="1301"/>
                    </a:cubicBezTo>
                    <a:lnTo>
                      <a:pt x="294" y="1301"/>
                    </a:lnTo>
                    <a:cubicBezTo>
                      <a:pt x="245" y="1288"/>
                      <a:pt x="196" y="1276"/>
                      <a:pt x="148" y="1264"/>
                    </a:cubicBezTo>
                    <a:lnTo>
                      <a:pt x="148" y="1264"/>
                    </a:lnTo>
                    <a:cubicBezTo>
                      <a:pt x="99" y="1251"/>
                      <a:pt x="49" y="1239"/>
                      <a:pt x="0" y="1229"/>
                    </a:cubicBezTo>
                    <a:lnTo>
                      <a:pt x="277" y="0"/>
                    </a:lnTo>
                    <a:lnTo>
                      <a:pt x="277" y="0"/>
                    </a:lnTo>
                    <a:cubicBezTo>
                      <a:pt x="335" y="12"/>
                      <a:pt x="392" y="26"/>
                      <a:pt x="449" y="41"/>
                    </a:cubicBezTo>
                    <a:lnTo>
                      <a:pt x="449" y="41"/>
                    </a:lnTo>
                    <a:cubicBezTo>
                      <a:pt x="506" y="55"/>
                      <a:pt x="564" y="68"/>
                      <a:pt x="620" y="84"/>
                    </a:cubicBezTo>
                    <a:lnTo>
                      <a:pt x="620" y="84"/>
                    </a:lnTo>
                    <a:cubicBezTo>
                      <a:pt x="733" y="116"/>
                      <a:pt x="847" y="146"/>
                      <a:pt x="959" y="182"/>
                    </a:cubicBezTo>
                    <a:lnTo>
                      <a:pt x="959" y="182"/>
                    </a:lnTo>
                    <a:cubicBezTo>
                      <a:pt x="1183" y="250"/>
                      <a:pt x="1403" y="330"/>
                      <a:pt x="1619" y="414"/>
                    </a:cubicBezTo>
                    <a:lnTo>
                      <a:pt x="1933" y="541"/>
                    </a:lnTo>
                    <a:lnTo>
                      <a:pt x="2074" y="599"/>
                    </a:lnTo>
                    <a:lnTo>
                      <a:pt x="2217" y="652"/>
                    </a:lnTo>
                    <a:lnTo>
                      <a:pt x="2217" y="652"/>
                    </a:lnTo>
                    <a:cubicBezTo>
                      <a:pt x="2313" y="689"/>
                      <a:pt x="2409" y="719"/>
                      <a:pt x="2504" y="753"/>
                    </a:cubicBezTo>
                    <a:lnTo>
                      <a:pt x="2504" y="753"/>
                    </a:lnTo>
                    <a:cubicBezTo>
                      <a:pt x="2552" y="768"/>
                      <a:pt x="2600" y="783"/>
                      <a:pt x="2648" y="798"/>
                    </a:cubicBezTo>
                    <a:lnTo>
                      <a:pt x="2648" y="798"/>
                    </a:lnTo>
                    <a:cubicBezTo>
                      <a:pt x="2697" y="813"/>
                      <a:pt x="2745" y="828"/>
                      <a:pt x="2793" y="840"/>
                    </a:cubicBezTo>
                    <a:lnTo>
                      <a:pt x="2451" y="2052"/>
                    </a:lnTo>
                  </a:path>
                </a:pathLst>
              </a:custGeom>
              <a:solidFill>
                <a:srgbClr val="81F36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32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Open Sans Light" panose="020B0306030504020204" pitchFamily="34" charset="0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1AFDCD30-C803-4000-A0C1-D68E295FD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40520" y="5117650"/>
                <a:ext cx="3559074" cy="1903689"/>
              </a:xfrm>
              <a:custGeom>
                <a:avLst/>
                <a:gdLst>
                  <a:gd name="T0" fmla="*/ 2843 w 2844"/>
                  <a:gd name="T1" fmla="*/ 1458 h 1521"/>
                  <a:gd name="T2" fmla="*/ 2843 w 2844"/>
                  <a:gd name="T3" fmla="*/ 1458 h 1521"/>
                  <a:gd name="T4" fmla="*/ 1400 w 2844"/>
                  <a:gd name="T5" fmla="*/ 1476 h 1521"/>
                  <a:gd name="T6" fmla="*/ 1400 w 2844"/>
                  <a:gd name="T7" fmla="*/ 1476 h 1521"/>
                  <a:gd name="T8" fmla="*/ 691 w 2844"/>
                  <a:gd name="T9" fmla="*/ 1376 h 1521"/>
                  <a:gd name="T10" fmla="*/ 691 w 2844"/>
                  <a:gd name="T11" fmla="*/ 1376 h 1521"/>
                  <a:gd name="T12" fmla="*/ 516 w 2844"/>
                  <a:gd name="T13" fmla="*/ 1340 h 1521"/>
                  <a:gd name="T14" fmla="*/ 429 w 2844"/>
                  <a:gd name="T15" fmla="*/ 1321 h 1521"/>
                  <a:gd name="T16" fmla="*/ 343 w 2844"/>
                  <a:gd name="T17" fmla="*/ 1301 h 1521"/>
                  <a:gd name="T18" fmla="*/ 171 w 2844"/>
                  <a:gd name="T19" fmla="*/ 1258 h 1521"/>
                  <a:gd name="T20" fmla="*/ 0 w 2844"/>
                  <a:gd name="T21" fmla="*/ 1211 h 1521"/>
                  <a:gd name="T22" fmla="*/ 343 w 2844"/>
                  <a:gd name="T23" fmla="*/ 0 h 1521"/>
                  <a:gd name="T24" fmla="*/ 489 w 2844"/>
                  <a:gd name="T25" fmla="*/ 40 h 1521"/>
                  <a:gd name="T26" fmla="*/ 634 w 2844"/>
                  <a:gd name="T27" fmla="*/ 76 h 1521"/>
                  <a:gd name="T28" fmla="*/ 707 w 2844"/>
                  <a:gd name="T29" fmla="*/ 93 h 1521"/>
                  <a:gd name="T30" fmla="*/ 781 w 2844"/>
                  <a:gd name="T31" fmla="*/ 109 h 1521"/>
                  <a:gd name="T32" fmla="*/ 781 w 2844"/>
                  <a:gd name="T33" fmla="*/ 109 h 1521"/>
                  <a:gd name="T34" fmla="*/ 927 w 2844"/>
                  <a:gd name="T35" fmla="*/ 139 h 1521"/>
                  <a:gd name="T36" fmla="*/ 927 w 2844"/>
                  <a:gd name="T37" fmla="*/ 139 h 1521"/>
                  <a:gd name="T38" fmla="*/ 1516 w 2844"/>
                  <a:gd name="T39" fmla="*/ 222 h 1521"/>
                  <a:gd name="T40" fmla="*/ 1516 w 2844"/>
                  <a:gd name="T41" fmla="*/ 222 h 1521"/>
                  <a:gd name="T42" fmla="*/ 2691 w 2844"/>
                  <a:gd name="T43" fmla="*/ 209 h 1521"/>
                  <a:gd name="T44" fmla="*/ 2843 w 2844"/>
                  <a:gd name="T45" fmla="*/ 1458 h 1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44" h="1521">
                    <a:moveTo>
                      <a:pt x="2843" y="1458"/>
                    </a:moveTo>
                    <a:lnTo>
                      <a:pt x="2843" y="1458"/>
                    </a:lnTo>
                    <a:cubicBezTo>
                      <a:pt x="2362" y="1516"/>
                      <a:pt x="1877" y="1520"/>
                      <a:pt x="1400" y="1476"/>
                    </a:cubicBezTo>
                    <a:lnTo>
                      <a:pt x="1400" y="1476"/>
                    </a:lnTo>
                    <a:cubicBezTo>
                      <a:pt x="1162" y="1453"/>
                      <a:pt x="925" y="1420"/>
                      <a:pt x="691" y="1376"/>
                    </a:cubicBezTo>
                    <a:lnTo>
                      <a:pt x="691" y="1376"/>
                    </a:lnTo>
                    <a:cubicBezTo>
                      <a:pt x="633" y="1365"/>
                      <a:pt x="575" y="1352"/>
                      <a:pt x="516" y="1340"/>
                    </a:cubicBezTo>
                    <a:lnTo>
                      <a:pt x="429" y="1321"/>
                    </a:lnTo>
                    <a:lnTo>
                      <a:pt x="343" y="1301"/>
                    </a:lnTo>
                    <a:lnTo>
                      <a:pt x="171" y="1258"/>
                    </a:lnTo>
                    <a:lnTo>
                      <a:pt x="0" y="1211"/>
                    </a:lnTo>
                    <a:lnTo>
                      <a:pt x="343" y="0"/>
                    </a:lnTo>
                    <a:lnTo>
                      <a:pt x="489" y="40"/>
                    </a:lnTo>
                    <a:lnTo>
                      <a:pt x="634" y="76"/>
                    </a:lnTo>
                    <a:lnTo>
                      <a:pt x="707" y="93"/>
                    </a:lnTo>
                    <a:lnTo>
                      <a:pt x="781" y="109"/>
                    </a:lnTo>
                    <a:lnTo>
                      <a:pt x="781" y="109"/>
                    </a:lnTo>
                    <a:cubicBezTo>
                      <a:pt x="830" y="119"/>
                      <a:pt x="878" y="130"/>
                      <a:pt x="927" y="139"/>
                    </a:cubicBezTo>
                    <a:lnTo>
                      <a:pt x="927" y="139"/>
                    </a:lnTo>
                    <a:cubicBezTo>
                      <a:pt x="1123" y="177"/>
                      <a:pt x="1319" y="203"/>
                      <a:pt x="1516" y="222"/>
                    </a:cubicBezTo>
                    <a:lnTo>
                      <a:pt x="1516" y="222"/>
                    </a:lnTo>
                    <a:cubicBezTo>
                      <a:pt x="1909" y="259"/>
                      <a:pt x="2303" y="255"/>
                      <a:pt x="2691" y="209"/>
                    </a:cubicBezTo>
                    <a:lnTo>
                      <a:pt x="2843" y="1458"/>
                    </a:lnTo>
                  </a:path>
                </a:pathLst>
              </a:custGeom>
              <a:solidFill>
                <a:srgbClr val="81F36F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32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Open Sans Light" panose="020B0306030504020204" pitchFamily="34" charset="0"/>
                </a:endParaRPr>
              </a:p>
            </p:txBody>
          </p:sp>
          <p:sp>
            <p:nvSpPr>
              <p:cNvPr id="59" name="Freeform 7">
                <a:extLst>
                  <a:ext uri="{FF2B5EF4-FFF2-40B4-BE49-F238E27FC236}">
                    <a16:creationId xmlns:a16="http://schemas.microsoft.com/office/drawing/2014/main" id="{23B568AD-3C35-4685-889C-19F434F1B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0946" y="4405833"/>
                <a:ext cx="3581150" cy="2543775"/>
              </a:xfrm>
              <a:custGeom>
                <a:avLst/>
                <a:gdLst>
                  <a:gd name="T0" fmla="*/ 2859 w 2860"/>
                  <a:gd name="T1" fmla="*/ 1070 h 2031"/>
                  <a:gd name="T2" fmla="*/ 2859 w 2860"/>
                  <a:gd name="T3" fmla="*/ 1070 h 2031"/>
                  <a:gd name="T4" fmla="*/ 1561 w 2860"/>
                  <a:gd name="T5" fmla="*/ 1696 h 2031"/>
                  <a:gd name="T6" fmla="*/ 1561 w 2860"/>
                  <a:gd name="T7" fmla="*/ 1696 h 2031"/>
                  <a:gd name="T8" fmla="*/ 151 w 2860"/>
                  <a:gd name="T9" fmla="*/ 2030 h 2031"/>
                  <a:gd name="T10" fmla="*/ 0 w 2860"/>
                  <a:gd name="T11" fmla="*/ 780 h 2031"/>
                  <a:gd name="T12" fmla="*/ 0 w 2860"/>
                  <a:gd name="T13" fmla="*/ 780 h 2031"/>
                  <a:gd name="T14" fmla="*/ 1137 w 2860"/>
                  <a:gd name="T15" fmla="*/ 511 h 2031"/>
                  <a:gd name="T16" fmla="*/ 1137 w 2860"/>
                  <a:gd name="T17" fmla="*/ 511 h 2031"/>
                  <a:gd name="T18" fmla="*/ 2196 w 2860"/>
                  <a:gd name="T19" fmla="*/ 0 h 2031"/>
                  <a:gd name="T20" fmla="*/ 2859 w 2860"/>
                  <a:gd name="T21" fmla="*/ 1070 h 2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60" h="2031">
                    <a:moveTo>
                      <a:pt x="2859" y="1070"/>
                    </a:moveTo>
                    <a:lnTo>
                      <a:pt x="2859" y="1070"/>
                    </a:lnTo>
                    <a:cubicBezTo>
                      <a:pt x="2451" y="1323"/>
                      <a:pt x="2016" y="1534"/>
                      <a:pt x="1561" y="1696"/>
                    </a:cubicBezTo>
                    <a:lnTo>
                      <a:pt x="1561" y="1696"/>
                    </a:lnTo>
                    <a:cubicBezTo>
                      <a:pt x="1106" y="1860"/>
                      <a:pt x="631" y="1971"/>
                      <a:pt x="151" y="2030"/>
                    </a:cubicBezTo>
                    <a:lnTo>
                      <a:pt x="0" y="780"/>
                    </a:lnTo>
                    <a:lnTo>
                      <a:pt x="0" y="780"/>
                    </a:lnTo>
                    <a:cubicBezTo>
                      <a:pt x="388" y="732"/>
                      <a:pt x="769" y="642"/>
                      <a:pt x="1137" y="511"/>
                    </a:cubicBezTo>
                    <a:lnTo>
                      <a:pt x="1137" y="511"/>
                    </a:lnTo>
                    <a:cubicBezTo>
                      <a:pt x="1505" y="380"/>
                      <a:pt x="1860" y="207"/>
                      <a:pt x="2196" y="0"/>
                    </a:cubicBezTo>
                    <a:lnTo>
                      <a:pt x="2859" y="1070"/>
                    </a:lnTo>
                  </a:path>
                </a:pathLst>
              </a:custGeom>
              <a:solidFill>
                <a:srgbClr val="FE496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32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Open Sans Light" panose="020B0306030504020204" pitchFamily="34" charset="0"/>
                </a:endParaRPr>
              </a:p>
            </p:txBody>
          </p:sp>
          <p:sp>
            <p:nvSpPr>
              <p:cNvPr id="60" name="Freeform 8">
                <a:extLst>
                  <a:ext uri="{FF2B5EF4-FFF2-40B4-BE49-F238E27FC236}">
                    <a16:creationId xmlns:a16="http://schemas.microsoft.com/office/drawing/2014/main" id="{44331B36-5B10-4D3B-A7B4-7EFFDE84B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3367" y="2430409"/>
                <a:ext cx="3465271" cy="3321804"/>
              </a:xfrm>
              <a:custGeom>
                <a:avLst/>
                <a:gdLst>
                  <a:gd name="T0" fmla="*/ 2768 w 2769"/>
                  <a:gd name="T1" fmla="*/ 690 h 2655"/>
                  <a:gd name="T2" fmla="*/ 2735 w 2769"/>
                  <a:gd name="T3" fmla="*/ 739 h 2655"/>
                  <a:gd name="T4" fmla="*/ 2706 w 2769"/>
                  <a:gd name="T5" fmla="*/ 780 h 2655"/>
                  <a:gd name="T6" fmla="*/ 2706 w 2769"/>
                  <a:gd name="T7" fmla="*/ 780 h 2655"/>
                  <a:gd name="T8" fmla="*/ 2649 w 2769"/>
                  <a:gd name="T9" fmla="*/ 856 h 2655"/>
                  <a:gd name="T10" fmla="*/ 2649 w 2769"/>
                  <a:gd name="T11" fmla="*/ 856 h 2655"/>
                  <a:gd name="T12" fmla="*/ 2536 w 2769"/>
                  <a:gd name="T13" fmla="*/ 1002 h 2655"/>
                  <a:gd name="T14" fmla="*/ 2536 w 2769"/>
                  <a:gd name="T15" fmla="*/ 1002 h 2655"/>
                  <a:gd name="T16" fmla="*/ 2302 w 2769"/>
                  <a:gd name="T17" fmla="*/ 1278 h 2655"/>
                  <a:gd name="T18" fmla="*/ 2302 w 2769"/>
                  <a:gd name="T19" fmla="*/ 1278 h 2655"/>
                  <a:gd name="T20" fmla="*/ 1800 w 2769"/>
                  <a:gd name="T21" fmla="*/ 1787 h 2655"/>
                  <a:gd name="T22" fmla="*/ 1800 w 2769"/>
                  <a:gd name="T23" fmla="*/ 1787 h 2655"/>
                  <a:gd name="T24" fmla="*/ 663 w 2769"/>
                  <a:gd name="T25" fmla="*/ 2654 h 2655"/>
                  <a:gd name="T26" fmla="*/ 0 w 2769"/>
                  <a:gd name="T27" fmla="*/ 1582 h 2655"/>
                  <a:gd name="T28" fmla="*/ 0 w 2769"/>
                  <a:gd name="T29" fmla="*/ 1582 h 2655"/>
                  <a:gd name="T30" fmla="*/ 946 w 2769"/>
                  <a:gd name="T31" fmla="*/ 862 h 2655"/>
                  <a:gd name="T32" fmla="*/ 946 w 2769"/>
                  <a:gd name="T33" fmla="*/ 862 h 2655"/>
                  <a:gd name="T34" fmla="*/ 1363 w 2769"/>
                  <a:gd name="T35" fmla="*/ 437 h 2655"/>
                  <a:gd name="T36" fmla="*/ 1363 w 2769"/>
                  <a:gd name="T37" fmla="*/ 437 h 2655"/>
                  <a:gd name="T38" fmla="*/ 1554 w 2769"/>
                  <a:gd name="T39" fmla="*/ 213 h 2655"/>
                  <a:gd name="T40" fmla="*/ 1554 w 2769"/>
                  <a:gd name="T41" fmla="*/ 213 h 2655"/>
                  <a:gd name="T42" fmla="*/ 1642 w 2769"/>
                  <a:gd name="T43" fmla="*/ 100 h 2655"/>
                  <a:gd name="T44" fmla="*/ 1683 w 2769"/>
                  <a:gd name="T45" fmla="*/ 44 h 2655"/>
                  <a:gd name="T46" fmla="*/ 1714 w 2769"/>
                  <a:gd name="T47" fmla="*/ 0 h 2655"/>
                  <a:gd name="T48" fmla="*/ 2768 w 2769"/>
                  <a:gd name="T49" fmla="*/ 690 h 2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69" h="2655">
                    <a:moveTo>
                      <a:pt x="2768" y="690"/>
                    </a:moveTo>
                    <a:lnTo>
                      <a:pt x="2735" y="739"/>
                    </a:lnTo>
                    <a:lnTo>
                      <a:pt x="2706" y="780"/>
                    </a:lnTo>
                    <a:lnTo>
                      <a:pt x="2706" y="780"/>
                    </a:lnTo>
                    <a:cubicBezTo>
                      <a:pt x="2687" y="806"/>
                      <a:pt x="2668" y="831"/>
                      <a:pt x="2649" y="856"/>
                    </a:cubicBezTo>
                    <a:lnTo>
                      <a:pt x="2649" y="856"/>
                    </a:lnTo>
                    <a:cubicBezTo>
                      <a:pt x="2612" y="906"/>
                      <a:pt x="2574" y="954"/>
                      <a:pt x="2536" y="1002"/>
                    </a:cubicBezTo>
                    <a:lnTo>
                      <a:pt x="2536" y="1002"/>
                    </a:lnTo>
                    <a:cubicBezTo>
                      <a:pt x="2461" y="1097"/>
                      <a:pt x="2382" y="1188"/>
                      <a:pt x="2302" y="1278"/>
                    </a:cubicBezTo>
                    <a:lnTo>
                      <a:pt x="2302" y="1278"/>
                    </a:lnTo>
                    <a:cubicBezTo>
                      <a:pt x="2143" y="1456"/>
                      <a:pt x="1975" y="1625"/>
                      <a:pt x="1800" y="1787"/>
                    </a:cubicBezTo>
                    <a:lnTo>
                      <a:pt x="1800" y="1787"/>
                    </a:lnTo>
                    <a:cubicBezTo>
                      <a:pt x="1451" y="2110"/>
                      <a:pt x="1070" y="2401"/>
                      <a:pt x="663" y="2654"/>
                    </a:cubicBezTo>
                    <a:lnTo>
                      <a:pt x="0" y="1582"/>
                    </a:lnTo>
                    <a:lnTo>
                      <a:pt x="0" y="1582"/>
                    </a:lnTo>
                    <a:cubicBezTo>
                      <a:pt x="336" y="1374"/>
                      <a:pt x="653" y="1132"/>
                      <a:pt x="946" y="862"/>
                    </a:cubicBezTo>
                    <a:lnTo>
                      <a:pt x="946" y="862"/>
                    </a:lnTo>
                    <a:cubicBezTo>
                      <a:pt x="1091" y="727"/>
                      <a:pt x="1232" y="585"/>
                      <a:pt x="1363" y="437"/>
                    </a:cubicBezTo>
                    <a:lnTo>
                      <a:pt x="1363" y="437"/>
                    </a:lnTo>
                    <a:cubicBezTo>
                      <a:pt x="1429" y="364"/>
                      <a:pt x="1493" y="288"/>
                      <a:pt x="1554" y="213"/>
                    </a:cubicBezTo>
                    <a:lnTo>
                      <a:pt x="1554" y="213"/>
                    </a:lnTo>
                    <a:cubicBezTo>
                      <a:pt x="1584" y="175"/>
                      <a:pt x="1614" y="138"/>
                      <a:pt x="1642" y="100"/>
                    </a:cubicBezTo>
                    <a:lnTo>
                      <a:pt x="1683" y="44"/>
                    </a:lnTo>
                    <a:lnTo>
                      <a:pt x="1714" y="0"/>
                    </a:lnTo>
                    <a:lnTo>
                      <a:pt x="2768" y="690"/>
                    </a:lnTo>
                  </a:path>
                </a:pathLst>
              </a:custGeom>
              <a:solidFill>
                <a:srgbClr val="DDDEDD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32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Open Sans Light" panose="020B0306030504020204" pitchFamily="34" charset="0"/>
                </a:endParaRPr>
              </a:p>
            </p:txBody>
          </p:sp>
          <p:sp>
            <p:nvSpPr>
              <p:cNvPr id="61" name="Freeform 9">
                <a:extLst>
                  <a:ext uri="{FF2B5EF4-FFF2-40B4-BE49-F238E27FC236}">
                    <a16:creationId xmlns:a16="http://schemas.microsoft.com/office/drawing/2014/main" id="{969246BC-5EFD-4397-8166-C3220186F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11822" y="1718594"/>
                <a:ext cx="2632059" cy="2179588"/>
              </a:xfrm>
              <a:custGeom>
                <a:avLst/>
                <a:gdLst>
                  <a:gd name="T0" fmla="*/ 0 w 2105"/>
                  <a:gd name="T1" fmla="*/ 364 h 1741"/>
                  <a:gd name="T2" fmla="*/ 2104 w 2105"/>
                  <a:gd name="T3" fmla="*/ 1740 h 1741"/>
                  <a:gd name="T4" fmla="*/ 1740 w 2105"/>
                  <a:gd name="T5" fmla="*/ 0 h 1741"/>
                  <a:gd name="T6" fmla="*/ 0 w 2105"/>
                  <a:gd name="T7" fmla="*/ 364 h 1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05" h="1741">
                    <a:moveTo>
                      <a:pt x="0" y="364"/>
                    </a:moveTo>
                    <a:lnTo>
                      <a:pt x="2104" y="1740"/>
                    </a:lnTo>
                    <a:lnTo>
                      <a:pt x="1740" y="0"/>
                    </a:lnTo>
                    <a:lnTo>
                      <a:pt x="0" y="364"/>
                    </a:lnTo>
                  </a:path>
                </a:pathLst>
              </a:custGeom>
              <a:solidFill>
                <a:srgbClr val="DDDEDD">
                  <a:lumMod val="90000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32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Open Sans Light" panose="020B0306030504020204" pitchFamily="34" charset="0"/>
                </a:endParaRPr>
              </a:p>
            </p:txBody>
          </p:sp>
          <p:grpSp>
            <p:nvGrpSpPr>
              <p:cNvPr id="62" name="Group 29">
                <a:extLst>
                  <a:ext uri="{FF2B5EF4-FFF2-40B4-BE49-F238E27FC236}">
                    <a16:creationId xmlns:a16="http://schemas.microsoft.com/office/drawing/2014/main" id="{7CD3B1A4-0D4B-4D72-A936-19EC0DAC098D}"/>
                  </a:ext>
                </a:extLst>
              </p:cNvPr>
              <p:cNvGrpSpPr/>
              <p:nvPr/>
            </p:nvGrpSpPr>
            <p:grpSpPr>
              <a:xfrm>
                <a:off x="4452663" y="5001771"/>
                <a:ext cx="314525" cy="1793332"/>
                <a:chOff x="4452663" y="5001771"/>
                <a:chExt cx="314525" cy="1793332"/>
              </a:xfrm>
            </p:grpSpPr>
            <p:sp>
              <p:nvSpPr>
                <p:cNvPr id="78" name="Freeform 12">
                  <a:extLst>
                    <a:ext uri="{FF2B5EF4-FFF2-40B4-BE49-F238E27FC236}">
                      <a16:creationId xmlns:a16="http://schemas.microsoft.com/office/drawing/2014/main" id="{FB57A4BE-4DAE-4011-BAE3-02CC56659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8540" y="5001771"/>
                  <a:ext cx="82768" cy="1638832"/>
                </a:xfrm>
                <a:custGeom>
                  <a:avLst/>
                  <a:gdLst>
                    <a:gd name="T0" fmla="*/ 67 w 68"/>
                    <a:gd name="T1" fmla="*/ 1309 h 1310"/>
                    <a:gd name="T2" fmla="*/ 0 w 68"/>
                    <a:gd name="T3" fmla="*/ 1309 h 1310"/>
                    <a:gd name="T4" fmla="*/ 0 w 68"/>
                    <a:gd name="T5" fmla="*/ 0 h 1310"/>
                    <a:gd name="T6" fmla="*/ 67 w 68"/>
                    <a:gd name="T7" fmla="*/ 0 h 1310"/>
                    <a:gd name="T8" fmla="*/ 67 w 68"/>
                    <a:gd name="T9" fmla="*/ 1309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1310">
                      <a:moveTo>
                        <a:pt x="67" y="1309"/>
                      </a:moveTo>
                      <a:lnTo>
                        <a:pt x="0" y="1309"/>
                      </a:lnTo>
                      <a:lnTo>
                        <a:pt x="0" y="0"/>
                      </a:lnTo>
                      <a:lnTo>
                        <a:pt x="67" y="0"/>
                      </a:lnTo>
                      <a:lnTo>
                        <a:pt x="67" y="1309"/>
                      </a:lnTo>
                    </a:path>
                  </a:pathLst>
                </a:custGeom>
                <a:solidFill>
                  <a:srgbClr val="008984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53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AAAAA"/>
                    </a:solidFill>
                    <a:effectLst/>
                    <a:uLnTx/>
                    <a:uFillTx/>
                    <a:latin typeface="Open Sans Light" panose="020B0306030504020204" pitchFamily="34" charset="0"/>
                  </a:endParaRPr>
                </a:p>
              </p:txBody>
            </p:sp>
            <p:sp>
              <p:nvSpPr>
                <p:cNvPr id="79" name="Freeform 13">
                  <a:extLst>
                    <a:ext uri="{FF2B5EF4-FFF2-40B4-BE49-F238E27FC236}">
                      <a16:creationId xmlns:a16="http://schemas.microsoft.com/office/drawing/2014/main" id="{E272928C-5E4A-423B-B947-7E6156CA8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2663" y="6480579"/>
                  <a:ext cx="314525" cy="314524"/>
                </a:xfrm>
                <a:custGeom>
                  <a:avLst/>
                  <a:gdLst>
                    <a:gd name="T0" fmla="*/ 252 w 253"/>
                    <a:gd name="T1" fmla="*/ 126 h 253"/>
                    <a:gd name="T2" fmla="*/ 252 w 253"/>
                    <a:gd name="T3" fmla="*/ 126 h 253"/>
                    <a:gd name="T4" fmla="*/ 126 w 253"/>
                    <a:gd name="T5" fmla="*/ 252 h 253"/>
                    <a:gd name="T6" fmla="*/ 126 w 253"/>
                    <a:gd name="T7" fmla="*/ 252 h 253"/>
                    <a:gd name="T8" fmla="*/ 0 w 253"/>
                    <a:gd name="T9" fmla="*/ 126 h 253"/>
                    <a:gd name="T10" fmla="*/ 0 w 253"/>
                    <a:gd name="T11" fmla="*/ 126 h 253"/>
                    <a:gd name="T12" fmla="*/ 126 w 253"/>
                    <a:gd name="T13" fmla="*/ 0 h 253"/>
                    <a:gd name="T14" fmla="*/ 126 w 253"/>
                    <a:gd name="T15" fmla="*/ 0 h 253"/>
                    <a:gd name="T16" fmla="*/ 252 w 253"/>
                    <a:gd name="T17" fmla="*/ 126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3" h="253">
                      <a:moveTo>
                        <a:pt x="252" y="126"/>
                      </a:moveTo>
                      <a:lnTo>
                        <a:pt x="252" y="126"/>
                      </a:lnTo>
                      <a:cubicBezTo>
                        <a:pt x="252" y="195"/>
                        <a:pt x="196" y="252"/>
                        <a:pt x="126" y="252"/>
                      </a:cubicBezTo>
                      <a:lnTo>
                        <a:pt x="126" y="252"/>
                      </a:lnTo>
                      <a:cubicBezTo>
                        <a:pt x="56" y="252"/>
                        <a:pt x="0" y="195"/>
                        <a:pt x="0" y="126"/>
                      </a:cubicBezTo>
                      <a:lnTo>
                        <a:pt x="0" y="126"/>
                      </a:lnTo>
                      <a:cubicBezTo>
                        <a:pt x="0" y="56"/>
                        <a:pt x="56" y="0"/>
                        <a:pt x="126" y="0"/>
                      </a:cubicBezTo>
                      <a:lnTo>
                        <a:pt x="126" y="0"/>
                      </a:lnTo>
                      <a:cubicBezTo>
                        <a:pt x="196" y="0"/>
                        <a:pt x="252" y="56"/>
                        <a:pt x="252" y="126"/>
                      </a:cubicBezTo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53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AAAAA"/>
                    </a:solidFill>
                    <a:effectLst/>
                    <a:uLnTx/>
                    <a:uFillTx/>
                    <a:latin typeface="Open Sans Light" panose="020B0306030504020204" pitchFamily="34" charset="0"/>
                  </a:endParaRPr>
                </a:p>
              </p:txBody>
            </p:sp>
          </p:grpSp>
          <p:grpSp>
            <p:nvGrpSpPr>
              <p:cNvPr id="64" name="Group 31">
                <a:extLst>
                  <a:ext uri="{FF2B5EF4-FFF2-40B4-BE49-F238E27FC236}">
                    <a16:creationId xmlns:a16="http://schemas.microsoft.com/office/drawing/2014/main" id="{A7249DC2-6F49-4C67-87D7-42130E339119}"/>
                  </a:ext>
                </a:extLst>
              </p:cNvPr>
              <p:cNvGrpSpPr/>
              <p:nvPr/>
            </p:nvGrpSpPr>
            <p:grpSpPr>
              <a:xfrm>
                <a:off x="10701189" y="5520458"/>
                <a:ext cx="314521" cy="2074750"/>
                <a:chOff x="10704500" y="5520458"/>
                <a:chExt cx="314521" cy="2074750"/>
              </a:xfrm>
            </p:grpSpPr>
            <p:sp>
              <p:nvSpPr>
                <p:cNvPr id="74" name="Freeform 16">
                  <a:extLst>
                    <a:ext uri="{FF2B5EF4-FFF2-40B4-BE49-F238E27FC236}">
                      <a16:creationId xmlns:a16="http://schemas.microsoft.com/office/drawing/2014/main" id="{18895930-3F85-4AAF-B2DF-B6ECBD0745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20376" y="5520458"/>
                  <a:ext cx="82770" cy="1920245"/>
                </a:xfrm>
                <a:custGeom>
                  <a:avLst/>
                  <a:gdLst>
                    <a:gd name="T0" fmla="*/ 67 w 68"/>
                    <a:gd name="T1" fmla="*/ 1535 h 1536"/>
                    <a:gd name="T2" fmla="*/ 0 w 68"/>
                    <a:gd name="T3" fmla="*/ 1535 h 1536"/>
                    <a:gd name="T4" fmla="*/ 0 w 68"/>
                    <a:gd name="T5" fmla="*/ 0 h 1536"/>
                    <a:gd name="T6" fmla="*/ 67 w 68"/>
                    <a:gd name="T7" fmla="*/ 0 h 1536"/>
                    <a:gd name="T8" fmla="*/ 67 w 68"/>
                    <a:gd name="T9" fmla="*/ 1535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1536">
                      <a:moveTo>
                        <a:pt x="67" y="1535"/>
                      </a:moveTo>
                      <a:lnTo>
                        <a:pt x="0" y="1535"/>
                      </a:lnTo>
                      <a:lnTo>
                        <a:pt x="0" y="0"/>
                      </a:lnTo>
                      <a:lnTo>
                        <a:pt x="67" y="0"/>
                      </a:lnTo>
                      <a:lnTo>
                        <a:pt x="67" y="1535"/>
                      </a:lnTo>
                    </a:path>
                  </a:pathLst>
                </a:custGeom>
                <a:solidFill>
                  <a:srgbClr val="81F36F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53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AAAAA"/>
                    </a:solidFill>
                    <a:effectLst/>
                    <a:uLnTx/>
                    <a:uFillTx/>
                    <a:latin typeface="Open Sans Light" panose="020B0306030504020204" pitchFamily="34" charset="0"/>
                  </a:endParaRPr>
                </a:p>
              </p:txBody>
            </p:sp>
            <p:sp>
              <p:nvSpPr>
                <p:cNvPr id="75" name="Freeform 17">
                  <a:extLst>
                    <a:ext uri="{FF2B5EF4-FFF2-40B4-BE49-F238E27FC236}">
                      <a16:creationId xmlns:a16="http://schemas.microsoft.com/office/drawing/2014/main" id="{A29C905D-568F-43A7-83F2-D148A12B90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04500" y="7280687"/>
                  <a:ext cx="314521" cy="314521"/>
                </a:xfrm>
                <a:custGeom>
                  <a:avLst/>
                  <a:gdLst>
                    <a:gd name="T0" fmla="*/ 251 w 252"/>
                    <a:gd name="T1" fmla="*/ 126 h 253"/>
                    <a:gd name="T2" fmla="*/ 251 w 252"/>
                    <a:gd name="T3" fmla="*/ 126 h 253"/>
                    <a:gd name="T4" fmla="*/ 125 w 252"/>
                    <a:gd name="T5" fmla="*/ 252 h 253"/>
                    <a:gd name="T6" fmla="*/ 125 w 252"/>
                    <a:gd name="T7" fmla="*/ 252 h 253"/>
                    <a:gd name="T8" fmla="*/ 0 w 252"/>
                    <a:gd name="T9" fmla="*/ 126 h 253"/>
                    <a:gd name="T10" fmla="*/ 0 w 252"/>
                    <a:gd name="T11" fmla="*/ 126 h 253"/>
                    <a:gd name="T12" fmla="*/ 125 w 252"/>
                    <a:gd name="T13" fmla="*/ 0 h 253"/>
                    <a:gd name="T14" fmla="*/ 125 w 252"/>
                    <a:gd name="T15" fmla="*/ 0 h 253"/>
                    <a:gd name="T16" fmla="*/ 251 w 252"/>
                    <a:gd name="T17" fmla="*/ 126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2" h="253">
                      <a:moveTo>
                        <a:pt x="251" y="126"/>
                      </a:moveTo>
                      <a:lnTo>
                        <a:pt x="251" y="126"/>
                      </a:lnTo>
                      <a:cubicBezTo>
                        <a:pt x="251" y="196"/>
                        <a:pt x="194" y="252"/>
                        <a:pt x="125" y="252"/>
                      </a:cubicBezTo>
                      <a:lnTo>
                        <a:pt x="125" y="252"/>
                      </a:lnTo>
                      <a:cubicBezTo>
                        <a:pt x="56" y="252"/>
                        <a:pt x="0" y="196"/>
                        <a:pt x="0" y="126"/>
                      </a:cubicBezTo>
                      <a:lnTo>
                        <a:pt x="0" y="126"/>
                      </a:lnTo>
                      <a:cubicBezTo>
                        <a:pt x="0" y="57"/>
                        <a:pt x="56" y="0"/>
                        <a:pt x="125" y="0"/>
                      </a:cubicBezTo>
                      <a:lnTo>
                        <a:pt x="125" y="0"/>
                      </a:lnTo>
                      <a:cubicBezTo>
                        <a:pt x="194" y="0"/>
                        <a:pt x="251" y="57"/>
                        <a:pt x="251" y="126"/>
                      </a:cubicBezTo>
                    </a:path>
                  </a:pathLst>
                </a:custGeom>
                <a:solidFill>
                  <a:srgbClr val="81F36F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53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AAAAA"/>
                    </a:solidFill>
                    <a:effectLst/>
                    <a:uLnTx/>
                    <a:uFillTx/>
                    <a:latin typeface="Open Sans Light" panose="020B0306030504020204" pitchFamily="34" charset="0"/>
                  </a:endParaRPr>
                </a:p>
              </p:txBody>
            </p:sp>
          </p:grpSp>
          <p:grpSp>
            <p:nvGrpSpPr>
              <p:cNvPr id="66" name="Group 33">
                <a:extLst>
                  <a:ext uri="{FF2B5EF4-FFF2-40B4-BE49-F238E27FC236}">
                    <a16:creationId xmlns:a16="http://schemas.microsoft.com/office/drawing/2014/main" id="{090748A5-6E63-4433-B35A-1679FACC67B2}"/>
                  </a:ext>
                </a:extLst>
              </p:cNvPr>
              <p:cNvGrpSpPr/>
              <p:nvPr/>
            </p:nvGrpSpPr>
            <p:grpSpPr>
              <a:xfrm>
                <a:off x="16955228" y="5603228"/>
                <a:ext cx="314521" cy="2080267"/>
                <a:chOff x="16950817" y="5603228"/>
                <a:chExt cx="314521" cy="2080267"/>
              </a:xfrm>
            </p:grpSpPr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D6867A03-40B7-4BAC-86D3-302D2DC356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66692" y="5603228"/>
                  <a:ext cx="82770" cy="1920245"/>
                </a:xfrm>
                <a:custGeom>
                  <a:avLst/>
                  <a:gdLst>
                    <a:gd name="T0" fmla="*/ 67 w 68"/>
                    <a:gd name="T1" fmla="*/ 1535 h 1536"/>
                    <a:gd name="T2" fmla="*/ 0 w 68"/>
                    <a:gd name="T3" fmla="*/ 1535 h 1536"/>
                    <a:gd name="T4" fmla="*/ 0 w 68"/>
                    <a:gd name="T5" fmla="*/ 0 h 1536"/>
                    <a:gd name="T6" fmla="*/ 67 w 68"/>
                    <a:gd name="T7" fmla="*/ 0 h 1536"/>
                    <a:gd name="T8" fmla="*/ 67 w 68"/>
                    <a:gd name="T9" fmla="*/ 1535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1536">
                      <a:moveTo>
                        <a:pt x="67" y="1535"/>
                      </a:moveTo>
                      <a:lnTo>
                        <a:pt x="0" y="1535"/>
                      </a:lnTo>
                      <a:lnTo>
                        <a:pt x="0" y="0"/>
                      </a:lnTo>
                      <a:lnTo>
                        <a:pt x="67" y="0"/>
                      </a:lnTo>
                      <a:lnTo>
                        <a:pt x="67" y="1535"/>
                      </a:lnTo>
                    </a:path>
                  </a:pathLst>
                </a:custGeom>
                <a:solidFill>
                  <a:srgbClr val="FE496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53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AAAAA"/>
                    </a:solidFill>
                    <a:effectLst/>
                    <a:uLnTx/>
                    <a:uFillTx/>
                    <a:latin typeface="Open Sans Light" panose="020B0306030504020204" pitchFamily="34" charset="0"/>
                  </a:endParaRPr>
                </a:p>
              </p:txBody>
            </p:sp>
            <p:sp>
              <p:nvSpPr>
                <p:cNvPr id="71" name="Freeform 21">
                  <a:extLst>
                    <a:ext uri="{FF2B5EF4-FFF2-40B4-BE49-F238E27FC236}">
                      <a16:creationId xmlns:a16="http://schemas.microsoft.com/office/drawing/2014/main" id="{B0CF83CA-A521-4BA1-86B1-713805C7F3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50817" y="7368974"/>
                  <a:ext cx="314521" cy="314521"/>
                </a:xfrm>
                <a:custGeom>
                  <a:avLst/>
                  <a:gdLst>
                    <a:gd name="T0" fmla="*/ 252 w 253"/>
                    <a:gd name="T1" fmla="*/ 126 h 253"/>
                    <a:gd name="T2" fmla="*/ 252 w 253"/>
                    <a:gd name="T3" fmla="*/ 126 h 253"/>
                    <a:gd name="T4" fmla="*/ 126 w 253"/>
                    <a:gd name="T5" fmla="*/ 252 h 253"/>
                    <a:gd name="T6" fmla="*/ 126 w 253"/>
                    <a:gd name="T7" fmla="*/ 252 h 253"/>
                    <a:gd name="T8" fmla="*/ 0 w 253"/>
                    <a:gd name="T9" fmla="*/ 126 h 253"/>
                    <a:gd name="T10" fmla="*/ 0 w 253"/>
                    <a:gd name="T11" fmla="*/ 126 h 253"/>
                    <a:gd name="T12" fmla="*/ 126 w 253"/>
                    <a:gd name="T13" fmla="*/ 0 h 253"/>
                    <a:gd name="T14" fmla="*/ 126 w 253"/>
                    <a:gd name="T15" fmla="*/ 0 h 253"/>
                    <a:gd name="T16" fmla="*/ 252 w 253"/>
                    <a:gd name="T17" fmla="*/ 126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3" h="253">
                      <a:moveTo>
                        <a:pt x="252" y="126"/>
                      </a:moveTo>
                      <a:lnTo>
                        <a:pt x="252" y="126"/>
                      </a:lnTo>
                      <a:cubicBezTo>
                        <a:pt x="252" y="196"/>
                        <a:pt x="196" y="252"/>
                        <a:pt x="126" y="252"/>
                      </a:cubicBezTo>
                      <a:lnTo>
                        <a:pt x="126" y="252"/>
                      </a:lnTo>
                      <a:cubicBezTo>
                        <a:pt x="56" y="252"/>
                        <a:pt x="0" y="196"/>
                        <a:pt x="0" y="126"/>
                      </a:cubicBezTo>
                      <a:lnTo>
                        <a:pt x="0" y="126"/>
                      </a:lnTo>
                      <a:cubicBezTo>
                        <a:pt x="0" y="57"/>
                        <a:pt x="56" y="0"/>
                        <a:pt x="126" y="0"/>
                      </a:cubicBezTo>
                      <a:lnTo>
                        <a:pt x="126" y="0"/>
                      </a:lnTo>
                      <a:cubicBezTo>
                        <a:pt x="196" y="0"/>
                        <a:pt x="252" y="57"/>
                        <a:pt x="252" y="126"/>
                      </a:cubicBezTo>
                    </a:path>
                  </a:pathLst>
                </a:custGeom>
                <a:solidFill>
                  <a:srgbClr val="FE4964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53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AAAAA"/>
                    </a:solidFill>
                    <a:effectLst/>
                    <a:uLnTx/>
                    <a:uFillTx/>
                    <a:latin typeface="Open Sans Light" panose="020B0306030504020204" pitchFamily="34" charset="0"/>
                  </a:endParaRPr>
                </a:p>
              </p:txBody>
            </p:sp>
          </p:grpSp>
          <p:grpSp>
            <p:nvGrpSpPr>
              <p:cNvPr id="67" name="Group 34">
                <a:extLst>
                  <a:ext uri="{FF2B5EF4-FFF2-40B4-BE49-F238E27FC236}">
                    <a16:creationId xmlns:a16="http://schemas.microsoft.com/office/drawing/2014/main" id="{3EA9090B-4CA9-4A59-B4E9-52DC1ABF3C2E}"/>
                  </a:ext>
                </a:extLst>
              </p:cNvPr>
              <p:cNvGrpSpPr/>
              <p:nvPr/>
            </p:nvGrpSpPr>
            <p:grpSpPr>
              <a:xfrm>
                <a:off x="20079489" y="3787823"/>
                <a:ext cx="314525" cy="3370592"/>
                <a:chOff x="20079489" y="3787823"/>
                <a:chExt cx="314525" cy="3370592"/>
              </a:xfrm>
            </p:grpSpPr>
            <p:sp>
              <p:nvSpPr>
                <p:cNvPr id="68" name="Freeform 22">
                  <a:extLst>
                    <a:ext uri="{FF2B5EF4-FFF2-40B4-BE49-F238E27FC236}">
                      <a16:creationId xmlns:a16="http://schemas.microsoft.com/office/drawing/2014/main" id="{152AD620-EE0B-4A9C-A1C2-68CB720CB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95366" y="3787823"/>
                  <a:ext cx="85542" cy="3080852"/>
                </a:xfrm>
                <a:custGeom>
                  <a:avLst/>
                  <a:gdLst>
                    <a:gd name="T0" fmla="*/ 67 w 68"/>
                    <a:gd name="T1" fmla="*/ 3955 h 3956"/>
                    <a:gd name="T2" fmla="*/ 0 w 68"/>
                    <a:gd name="T3" fmla="*/ 3955 h 3956"/>
                    <a:gd name="T4" fmla="*/ 0 w 68"/>
                    <a:gd name="T5" fmla="*/ 0 h 3956"/>
                    <a:gd name="T6" fmla="*/ 67 w 68"/>
                    <a:gd name="T7" fmla="*/ 0 h 3956"/>
                    <a:gd name="T8" fmla="*/ 67 w 68"/>
                    <a:gd name="T9" fmla="*/ 3955 h 39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3956">
                      <a:moveTo>
                        <a:pt x="67" y="3955"/>
                      </a:moveTo>
                      <a:lnTo>
                        <a:pt x="0" y="3955"/>
                      </a:lnTo>
                      <a:lnTo>
                        <a:pt x="0" y="0"/>
                      </a:lnTo>
                      <a:lnTo>
                        <a:pt x="67" y="0"/>
                      </a:lnTo>
                      <a:lnTo>
                        <a:pt x="67" y="3955"/>
                      </a:lnTo>
                    </a:path>
                  </a:pathLst>
                </a:custGeom>
                <a:solidFill>
                  <a:srgbClr val="DDDEDD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53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AAAAA"/>
                    </a:solidFill>
                    <a:effectLst/>
                    <a:uLnTx/>
                    <a:uFillTx/>
                    <a:latin typeface="Open Sans Light" panose="020B0306030504020204" pitchFamily="34" charset="0"/>
                  </a:endParaRPr>
                </a:p>
              </p:txBody>
            </p:sp>
            <p:sp>
              <p:nvSpPr>
                <p:cNvPr id="69" name="Freeform 23">
                  <a:extLst>
                    <a:ext uri="{FF2B5EF4-FFF2-40B4-BE49-F238E27FC236}">
                      <a16:creationId xmlns:a16="http://schemas.microsoft.com/office/drawing/2014/main" id="{C8EDABF0-C401-4A0C-9746-2F47F2E689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79489" y="6843893"/>
                  <a:ext cx="314525" cy="314522"/>
                </a:xfrm>
                <a:custGeom>
                  <a:avLst/>
                  <a:gdLst>
                    <a:gd name="T0" fmla="*/ 252 w 253"/>
                    <a:gd name="T1" fmla="*/ 126 h 253"/>
                    <a:gd name="T2" fmla="*/ 252 w 253"/>
                    <a:gd name="T3" fmla="*/ 126 h 253"/>
                    <a:gd name="T4" fmla="*/ 126 w 253"/>
                    <a:gd name="T5" fmla="*/ 252 h 253"/>
                    <a:gd name="T6" fmla="*/ 126 w 253"/>
                    <a:gd name="T7" fmla="*/ 252 h 253"/>
                    <a:gd name="T8" fmla="*/ 0 w 253"/>
                    <a:gd name="T9" fmla="*/ 126 h 253"/>
                    <a:gd name="T10" fmla="*/ 0 w 253"/>
                    <a:gd name="T11" fmla="*/ 126 h 253"/>
                    <a:gd name="T12" fmla="*/ 126 w 253"/>
                    <a:gd name="T13" fmla="*/ 0 h 253"/>
                    <a:gd name="T14" fmla="*/ 126 w 253"/>
                    <a:gd name="T15" fmla="*/ 0 h 253"/>
                    <a:gd name="T16" fmla="*/ 252 w 253"/>
                    <a:gd name="T17" fmla="*/ 126 h 2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3" h="253">
                      <a:moveTo>
                        <a:pt x="252" y="126"/>
                      </a:moveTo>
                      <a:lnTo>
                        <a:pt x="252" y="126"/>
                      </a:lnTo>
                      <a:cubicBezTo>
                        <a:pt x="252" y="196"/>
                        <a:pt x="195" y="252"/>
                        <a:pt x="126" y="252"/>
                      </a:cubicBezTo>
                      <a:lnTo>
                        <a:pt x="126" y="252"/>
                      </a:lnTo>
                      <a:cubicBezTo>
                        <a:pt x="56" y="252"/>
                        <a:pt x="0" y="196"/>
                        <a:pt x="0" y="126"/>
                      </a:cubicBezTo>
                      <a:lnTo>
                        <a:pt x="0" y="126"/>
                      </a:lnTo>
                      <a:cubicBezTo>
                        <a:pt x="0" y="56"/>
                        <a:pt x="56" y="0"/>
                        <a:pt x="126" y="0"/>
                      </a:cubicBezTo>
                      <a:lnTo>
                        <a:pt x="126" y="0"/>
                      </a:lnTo>
                      <a:cubicBezTo>
                        <a:pt x="195" y="0"/>
                        <a:pt x="252" y="56"/>
                        <a:pt x="252" y="126"/>
                      </a:cubicBezTo>
                    </a:path>
                  </a:pathLst>
                </a:custGeom>
                <a:solidFill>
                  <a:srgbClr val="DDDEDD"/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marL="0" marR="0" lvl="0" indent="0" defTabSz="182843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53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AAAAAA"/>
                    </a:solidFill>
                    <a:effectLst/>
                    <a:uLnTx/>
                    <a:uFillTx/>
                    <a:latin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55" name="Freeform 3">
                <a:extLst>
                  <a:ext uri="{FF2B5EF4-FFF2-40B4-BE49-F238E27FC236}">
                    <a16:creationId xmlns:a16="http://schemas.microsoft.com/office/drawing/2014/main" id="{716E2AA9-A858-419B-BFDA-B82F18747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33771" y="3887148"/>
                <a:ext cx="3575631" cy="2444453"/>
              </a:xfrm>
              <a:custGeom>
                <a:avLst/>
                <a:gdLst>
                  <a:gd name="T0" fmla="*/ 2855 w 2856"/>
                  <a:gd name="T1" fmla="*/ 1250 h 1953"/>
                  <a:gd name="T2" fmla="*/ 2855 w 2856"/>
                  <a:gd name="T3" fmla="*/ 1250 h 1953"/>
                  <a:gd name="T4" fmla="*/ 1683 w 2856"/>
                  <a:gd name="T5" fmla="*/ 1503 h 1953"/>
                  <a:gd name="T6" fmla="*/ 1683 w 2856"/>
                  <a:gd name="T7" fmla="*/ 1503 h 1953"/>
                  <a:gd name="T8" fmla="*/ 563 w 2856"/>
                  <a:gd name="T9" fmla="*/ 1952 h 1953"/>
                  <a:gd name="T10" fmla="*/ 0 w 2856"/>
                  <a:gd name="T11" fmla="*/ 826 h 1953"/>
                  <a:gd name="T12" fmla="*/ 0 w 2856"/>
                  <a:gd name="T13" fmla="*/ 826 h 1953"/>
                  <a:gd name="T14" fmla="*/ 1311 w 2856"/>
                  <a:gd name="T15" fmla="*/ 299 h 1953"/>
                  <a:gd name="T16" fmla="*/ 1311 w 2856"/>
                  <a:gd name="T17" fmla="*/ 299 h 1953"/>
                  <a:gd name="T18" fmla="*/ 2699 w 2856"/>
                  <a:gd name="T19" fmla="*/ 0 h 1953"/>
                  <a:gd name="T20" fmla="*/ 2855 w 2856"/>
                  <a:gd name="T21" fmla="*/ 1250 h 1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56" h="1953">
                    <a:moveTo>
                      <a:pt x="2855" y="1250"/>
                    </a:moveTo>
                    <a:lnTo>
                      <a:pt x="2855" y="1250"/>
                    </a:lnTo>
                    <a:cubicBezTo>
                      <a:pt x="2458" y="1300"/>
                      <a:pt x="2066" y="1385"/>
                      <a:pt x="1683" y="1503"/>
                    </a:cubicBezTo>
                    <a:lnTo>
                      <a:pt x="1683" y="1503"/>
                    </a:lnTo>
                    <a:cubicBezTo>
                      <a:pt x="1299" y="1621"/>
                      <a:pt x="924" y="1773"/>
                      <a:pt x="563" y="1952"/>
                    </a:cubicBezTo>
                    <a:lnTo>
                      <a:pt x="0" y="826"/>
                    </a:lnTo>
                    <a:lnTo>
                      <a:pt x="0" y="826"/>
                    </a:lnTo>
                    <a:cubicBezTo>
                      <a:pt x="421" y="616"/>
                      <a:pt x="859" y="438"/>
                      <a:pt x="1311" y="299"/>
                    </a:cubicBezTo>
                    <a:lnTo>
                      <a:pt x="1311" y="299"/>
                    </a:lnTo>
                    <a:cubicBezTo>
                      <a:pt x="1763" y="159"/>
                      <a:pt x="2228" y="59"/>
                      <a:pt x="2699" y="0"/>
                    </a:cubicBezTo>
                    <a:lnTo>
                      <a:pt x="2855" y="1250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532" b="0" i="0" u="none" strike="noStrike" kern="0" cap="none" spc="0" normalizeH="0" baseline="0" noProof="0" dirty="0">
                  <a:ln>
                    <a:noFill/>
                  </a:ln>
                  <a:solidFill>
                    <a:srgbClr val="AAAAAA"/>
                  </a:solidFill>
                  <a:effectLst/>
                  <a:uLnTx/>
                  <a:uFillTx/>
                  <a:latin typeface="Open Sans Light" panose="020B0306030504020204" pitchFamily="34" charset="0"/>
                </a:endParaRPr>
              </a:p>
            </p:txBody>
          </p:sp>
        </p:grpSp>
        <p:sp>
          <p:nvSpPr>
            <p:cNvPr id="32" name="TextBox 33">
              <a:extLst>
                <a:ext uri="{FF2B5EF4-FFF2-40B4-BE49-F238E27FC236}">
                  <a16:creationId xmlns:a16="http://schemas.microsoft.com/office/drawing/2014/main" id="{399BB5EB-EE6B-4380-A001-E8F53613F74F}"/>
                </a:ext>
              </a:extLst>
            </p:cNvPr>
            <p:cNvSpPr txBox="1"/>
            <p:nvPr/>
          </p:nvSpPr>
          <p:spPr>
            <a:xfrm>
              <a:off x="1994370" y="1970907"/>
              <a:ext cx="1266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</a:rPr>
                <a:t>Sector</a:t>
              </a:r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44494ED2-2E61-4297-9246-8316F17EC9C0}"/>
                </a:ext>
              </a:extLst>
            </p:cNvPr>
            <p:cNvSpPr txBox="1"/>
            <p:nvPr/>
          </p:nvSpPr>
          <p:spPr>
            <a:xfrm>
              <a:off x="4959953" y="2497980"/>
              <a:ext cx="23090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</a:rPr>
                <a:t>Consultoría</a:t>
              </a:r>
              <a:endParaRPr lang="es-CO" sz="20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2E63D5-E791-42BC-A06E-3E90E57BDD5B}"/>
                </a:ext>
              </a:extLst>
            </p:cNvPr>
            <p:cNvSpPr txBox="1"/>
            <p:nvPr/>
          </p:nvSpPr>
          <p:spPr>
            <a:xfrm>
              <a:off x="9194749" y="1461650"/>
              <a:ext cx="21842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</a:rPr>
                <a:t>GEP</a:t>
              </a:r>
            </a:p>
            <a:p>
              <a:pPr algn="ctr"/>
              <a:r>
                <a:rPr lang="es-ES" sz="20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</a:rPr>
                <a:t>Consultoría</a:t>
              </a:r>
              <a:endParaRPr lang="es-CO" sz="20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</a:endParaRPr>
            </a:p>
          </p:txBody>
        </p:sp>
        <p:sp>
          <p:nvSpPr>
            <p:cNvPr id="35" name="TextBox 33">
              <a:extLst>
                <a:ext uri="{FF2B5EF4-FFF2-40B4-BE49-F238E27FC236}">
                  <a16:creationId xmlns:a16="http://schemas.microsoft.com/office/drawing/2014/main" id="{F1051F41-1438-4198-980F-91DCD9682A62}"/>
                </a:ext>
              </a:extLst>
            </p:cNvPr>
            <p:cNvSpPr txBox="1"/>
            <p:nvPr/>
          </p:nvSpPr>
          <p:spPr>
            <a:xfrm>
              <a:off x="7604707" y="2333899"/>
              <a:ext cx="23090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</a:rPr>
                <a:t>Sector</a:t>
              </a:r>
              <a:br>
                <a:rPr lang="es-ES" sz="20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</a:rPr>
              </a:br>
              <a:r>
                <a:rPr lang="es-ES" sz="20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</a:rPr>
                <a:t>Consultoría</a:t>
              </a:r>
              <a:endParaRPr lang="es-CO" sz="20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</a:endParaRPr>
            </a:p>
          </p:txBody>
        </p:sp>
      </p:grpSp>
      <p:sp>
        <p:nvSpPr>
          <p:cNvPr id="39" name="object 28">
            <a:extLst>
              <a:ext uri="{FF2B5EF4-FFF2-40B4-BE49-F238E27FC236}">
                <a16:creationId xmlns:a16="http://schemas.microsoft.com/office/drawing/2014/main" id="{A248BA10-889A-45E7-B5D8-29FD0DAAA592}"/>
              </a:ext>
            </a:extLst>
          </p:cNvPr>
          <p:cNvSpPr/>
          <p:nvPr/>
        </p:nvSpPr>
        <p:spPr>
          <a:xfrm>
            <a:off x="223115" y="312368"/>
            <a:ext cx="1063995" cy="1135098"/>
          </a:xfrm>
          <a:custGeom>
            <a:avLst/>
            <a:gdLst/>
            <a:ahLst/>
            <a:cxnLst/>
            <a:rect l="l" t="t" r="r" b="b"/>
            <a:pathLst>
              <a:path w="1294129" h="1493520">
                <a:moveTo>
                  <a:pt x="646938" y="0"/>
                </a:moveTo>
                <a:lnTo>
                  <a:pt x="0" y="373316"/>
                </a:lnTo>
                <a:lnTo>
                  <a:pt x="0" y="1120140"/>
                </a:lnTo>
                <a:lnTo>
                  <a:pt x="646938" y="1493520"/>
                </a:lnTo>
                <a:lnTo>
                  <a:pt x="1293876" y="1120140"/>
                </a:lnTo>
                <a:lnTo>
                  <a:pt x="1293876" y="373316"/>
                </a:lnTo>
                <a:lnTo>
                  <a:pt x="646938" y="0"/>
                </a:lnTo>
                <a:close/>
              </a:path>
            </a:pathLst>
          </a:custGeom>
          <a:solidFill>
            <a:srgbClr val="FABE3C"/>
          </a:solidFill>
          <a:ln w="41275" cmpd="dbl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6E250012-B49E-4ACA-8C59-AD9FE41A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08" y="531692"/>
            <a:ext cx="603457" cy="620834"/>
          </a:xfrm>
          <a:prstGeom prst="rect">
            <a:avLst/>
          </a:prstGeom>
          <a:ln>
            <a:solidFill>
              <a:srgbClr val="FABE3C"/>
            </a:solidFill>
          </a:ln>
        </p:spPr>
      </p:pic>
    </p:spTree>
    <p:extLst>
      <p:ext uri="{BB962C8B-B14F-4D97-AF65-F5344CB8AC3E}">
        <p14:creationId xmlns:p14="http://schemas.microsoft.com/office/powerpoint/2010/main" val="33206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75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875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75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875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75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875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75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875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002A-C639-6341-9D53-A6C4F8B0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44" y="474564"/>
            <a:ext cx="7916319" cy="905058"/>
          </a:xfrm>
        </p:spPr>
        <p:txBody>
          <a:bodyPr/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Soluciones</a:t>
            </a:r>
            <a:br>
              <a:rPr lang="es-CO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s-ES" altLang="es-CO" sz="1600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cs typeface="Arial"/>
              </a:rPr>
              <a:t>Productividad rápida</a:t>
            </a:r>
            <a:endParaRPr lang="en-CO" sz="1600" dirty="0">
              <a:solidFill>
                <a:schemeClr val="accent2">
                  <a:lumMod val="50000"/>
                </a:schemeClr>
              </a:solidFill>
              <a:latin typeface="Avenir LT Std 35 Light" panose="020B0402020203020204" pitchFamily="34" charset="0"/>
              <a:cs typeface="Arial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0892862-6602-434D-B14D-EB8617A37619}"/>
              </a:ext>
            </a:extLst>
          </p:cNvPr>
          <p:cNvGrpSpPr/>
          <p:nvPr/>
        </p:nvGrpSpPr>
        <p:grpSpPr>
          <a:xfrm>
            <a:off x="1724938" y="2977254"/>
            <a:ext cx="3256020" cy="2949571"/>
            <a:chOff x="722152" y="2791024"/>
            <a:chExt cx="3591071" cy="3215177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49B6CCAB-CD16-49A6-8A46-794F8419F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3773" y="3253745"/>
              <a:ext cx="3219450" cy="1828800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E00BDACF-CD0A-4D8C-B05B-1A79243D8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152" y="2791024"/>
              <a:ext cx="2574335" cy="2109826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FE8741AA-E5CB-4C3C-B858-D65E8540D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6063" y="4865678"/>
              <a:ext cx="2319063" cy="1140523"/>
            </a:xfrm>
            <a:prstGeom prst="rect">
              <a:avLst/>
            </a:prstGeom>
          </p:spPr>
        </p:pic>
      </p:grp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97A73B4-FF3F-4D42-8BA5-1164ED63C723}"/>
              </a:ext>
            </a:extLst>
          </p:cNvPr>
          <p:cNvSpPr txBox="1"/>
          <p:nvPr/>
        </p:nvSpPr>
        <p:spPr>
          <a:xfrm>
            <a:off x="1189593" y="6053194"/>
            <a:ext cx="4913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chemeClr val="accent1">
                    <a:lumMod val="75000"/>
                  </a:schemeClr>
                </a:solidFill>
                <a:latin typeface="Avenir LT Std 35 Light" panose="020B0402020203020204" pitchFamily="34" charset="0"/>
              </a:rPr>
              <a:t>Sector: transversal a todos los sectores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5E3F6AE-7B5D-461B-AE8C-278AE634E962}"/>
              </a:ext>
            </a:extLst>
          </p:cNvPr>
          <p:cNvSpPr txBox="1"/>
          <p:nvPr/>
        </p:nvSpPr>
        <p:spPr>
          <a:xfrm>
            <a:off x="1942427" y="2136117"/>
            <a:ext cx="2354995" cy="90505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defTabSz="457200" eaLnBrk="0" hangingPunct="0">
              <a:lnSpc>
                <a:spcPts val="1800"/>
              </a:lnSpc>
              <a:defRPr/>
            </a:pP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Continuidad del Negocio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4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La tecnología como pilar para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4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fortalecer la continuidad del negocio.</a:t>
            </a:r>
            <a:endParaRPr lang="es-CO" sz="1400" dirty="0">
              <a:solidFill>
                <a:srgbClr val="2A3A4C"/>
              </a:solidFill>
              <a:latin typeface="Avenir LT Std 35 Light" panose="020B0402020203020204" pitchFamily="34" charset="0"/>
              <a:ea typeface="ＭＳ Ｐゴシック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479C688A-D802-4426-A2DE-5F6910A25390}"/>
              </a:ext>
            </a:extLst>
          </p:cNvPr>
          <p:cNvGrpSpPr/>
          <p:nvPr/>
        </p:nvGrpSpPr>
        <p:grpSpPr>
          <a:xfrm>
            <a:off x="7181219" y="2807690"/>
            <a:ext cx="3522791" cy="3112054"/>
            <a:chOff x="7330120" y="2606358"/>
            <a:chExt cx="3953185" cy="3572275"/>
          </a:xfrm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75F89BB7-AABD-4D90-9557-F88FA5BFC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4705"/>
            <a:stretch/>
          </p:blipFill>
          <p:spPr>
            <a:xfrm>
              <a:off x="7330120" y="3560041"/>
              <a:ext cx="3953185" cy="2618592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73063FBF-870A-422C-AFC1-5E37B948C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2065" y="2606358"/>
              <a:ext cx="1597474" cy="1248132"/>
            </a:xfrm>
            <a:prstGeom prst="rect">
              <a:avLst/>
            </a:prstGeom>
          </p:spPr>
        </p:pic>
      </p:grp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8CFAA58-FB56-4B90-92A8-067B3C8C1501}"/>
              </a:ext>
            </a:extLst>
          </p:cNvPr>
          <p:cNvSpPr txBox="1"/>
          <p:nvPr/>
        </p:nvSpPr>
        <p:spPr>
          <a:xfrm>
            <a:off x="7100316" y="6053194"/>
            <a:ext cx="4282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>
                    <a:lumMod val="75000"/>
                  </a:schemeClr>
                </a:solidFill>
                <a:latin typeface="Avenir LT Std 35 Light" panose="020B0402020203020204" pitchFamily="34" charset="0"/>
              </a:rPr>
              <a:t>Sector: Servicios Públicos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4624082-619D-4AC5-9D67-FA7B6EA7EFD7}"/>
              </a:ext>
            </a:extLst>
          </p:cNvPr>
          <p:cNvSpPr txBox="1"/>
          <p:nvPr/>
        </p:nvSpPr>
        <p:spPr>
          <a:xfrm>
            <a:off x="7181219" y="2063926"/>
            <a:ext cx="2956779" cy="90505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R="0" lvl="0" indent="0" algn="ctr" defTabSz="457200" eaLnBrk="0" fontAlgn="auto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Piloto </a:t>
            </a:r>
            <a:r>
              <a:rPr lang="es-CO" sz="2400" b="1" dirty="0" err="1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Utility</a:t>
            </a: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 Network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sz="1100" dirty="0">
                <a:solidFill>
                  <a:srgbClr val="2A3A4C"/>
                </a:solidFill>
              </a:rPr>
              <a:t> </a:t>
            </a:r>
            <a:r>
              <a:rPr lang="es-CO" sz="14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Con un set de datos pruebe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CO" sz="14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el poder de </a:t>
            </a:r>
            <a:r>
              <a:rPr lang="es-CO" sz="1400" dirty="0" err="1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utility</a:t>
            </a:r>
            <a:r>
              <a:rPr lang="es-CO" sz="14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 </a:t>
            </a:r>
            <a:r>
              <a:rPr lang="es-CO" sz="1400" dirty="0" err="1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network</a:t>
            </a:r>
            <a:r>
              <a:rPr lang="es-CO" sz="14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.</a:t>
            </a:r>
          </a:p>
        </p:txBody>
      </p:sp>
      <p:sp>
        <p:nvSpPr>
          <p:cNvPr id="15" name="object 28">
            <a:extLst>
              <a:ext uri="{FF2B5EF4-FFF2-40B4-BE49-F238E27FC236}">
                <a16:creationId xmlns:a16="http://schemas.microsoft.com/office/drawing/2014/main" id="{69D92A07-0519-430C-93B5-E75241CAFFA1}"/>
              </a:ext>
            </a:extLst>
          </p:cNvPr>
          <p:cNvSpPr/>
          <p:nvPr/>
        </p:nvSpPr>
        <p:spPr>
          <a:xfrm>
            <a:off x="223115" y="312368"/>
            <a:ext cx="1063995" cy="1135098"/>
          </a:xfrm>
          <a:custGeom>
            <a:avLst/>
            <a:gdLst/>
            <a:ahLst/>
            <a:cxnLst/>
            <a:rect l="l" t="t" r="r" b="b"/>
            <a:pathLst>
              <a:path w="1294129" h="1493520">
                <a:moveTo>
                  <a:pt x="646938" y="0"/>
                </a:moveTo>
                <a:lnTo>
                  <a:pt x="0" y="373316"/>
                </a:lnTo>
                <a:lnTo>
                  <a:pt x="0" y="1120140"/>
                </a:lnTo>
                <a:lnTo>
                  <a:pt x="646938" y="1493520"/>
                </a:lnTo>
                <a:lnTo>
                  <a:pt x="1293876" y="1120140"/>
                </a:lnTo>
                <a:lnTo>
                  <a:pt x="1293876" y="373316"/>
                </a:lnTo>
                <a:lnTo>
                  <a:pt x="646938" y="0"/>
                </a:lnTo>
                <a:close/>
              </a:path>
            </a:pathLst>
          </a:custGeom>
          <a:solidFill>
            <a:srgbClr val="FABE3C"/>
          </a:solidFill>
          <a:ln w="41275" cmpd="dbl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7378F7D-4560-407B-B164-F4258D6FC3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308" y="531692"/>
            <a:ext cx="603457" cy="620834"/>
          </a:xfrm>
          <a:prstGeom prst="rect">
            <a:avLst/>
          </a:prstGeom>
          <a:ln>
            <a:solidFill>
              <a:srgbClr val="FABE3C"/>
            </a:solidFill>
          </a:ln>
        </p:spPr>
      </p:pic>
    </p:spTree>
    <p:extLst>
      <p:ext uri="{BB962C8B-B14F-4D97-AF65-F5344CB8AC3E}">
        <p14:creationId xmlns:p14="http://schemas.microsoft.com/office/powerpoint/2010/main" val="288655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5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87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7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87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8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75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875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8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7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87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8" grpId="0"/>
      <p:bldP spid="3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DD4D46F-99BC-43BC-87D1-66F8F3567265}"/>
              </a:ext>
            </a:extLst>
          </p:cNvPr>
          <p:cNvCxnSpPr>
            <a:cxnSpLocks/>
          </p:cNvCxnSpPr>
          <p:nvPr/>
        </p:nvCxnSpPr>
        <p:spPr>
          <a:xfrm flipH="1" flipV="1">
            <a:off x="6415550" y="5571616"/>
            <a:ext cx="225936" cy="6225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A72209E8-8CEA-4A8A-8228-369C2F5E806D}"/>
              </a:ext>
            </a:extLst>
          </p:cNvPr>
          <p:cNvCxnSpPr>
            <a:cxnSpLocks/>
          </p:cNvCxnSpPr>
          <p:nvPr/>
        </p:nvCxnSpPr>
        <p:spPr>
          <a:xfrm flipH="1">
            <a:off x="8211953" y="4520232"/>
            <a:ext cx="79827" cy="220536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4DA0D346-D58D-43A2-81DA-A2A39B8DB652}"/>
              </a:ext>
            </a:extLst>
          </p:cNvPr>
          <p:cNvCxnSpPr>
            <a:cxnSpLocks/>
          </p:cNvCxnSpPr>
          <p:nvPr/>
        </p:nvCxnSpPr>
        <p:spPr>
          <a:xfrm flipH="1">
            <a:off x="9888239" y="3895020"/>
            <a:ext cx="177694" cy="0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B89D764-3E4F-48B9-B5D7-81169E8C01B7}"/>
              </a:ext>
            </a:extLst>
          </p:cNvPr>
          <p:cNvCxnSpPr>
            <a:cxnSpLocks/>
          </p:cNvCxnSpPr>
          <p:nvPr/>
        </p:nvCxnSpPr>
        <p:spPr>
          <a:xfrm flipH="1" flipV="1">
            <a:off x="8176984" y="2883436"/>
            <a:ext cx="49481" cy="83464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B10C65F9-C770-4D17-B5AB-D85566F06284}"/>
              </a:ext>
            </a:extLst>
          </p:cNvPr>
          <p:cNvGrpSpPr/>
          <p:nvPr/>
        </p:nvGrpSpPr>
        <p:grpSpPr>
          <a:xfrm>
            <a:off x="6474068" y="927176"/>
            <a:ext cx="2424646" cy="2211711"/>
            <a:chOff x="5302305" y="1737496"/>
            <a:chExt cx="2424646" cy="2211711"/>
          </a:xfrm>
        </p:grpSpPr>
        <p:sp>
          <p:nvSpPr>
            <p:cNvPr id="10" name="object 28">
              <a:hlinkClick r:id="rId3" action="ppaction://hlinksldjump"/>
              <a:extLst>
                <a:ext uri="{FF2B5EF4-FFF2-40B4-BE49-F238E27FC236}">
                  <a16:creationId xmlns:a16="http://schemas.microsoft.com/office/drawing/2014/main" id="{8707EB35-DAEB-4E70-82E7-8E9DAF30E25F}"/>
                </a:ext>
              </a:extLst>
            </p:cNvPr>
            <p:cNvSpPr/>
            <p:nvPr/>
          </p:nvSpPr>
          <p:spPr>
            <a:xfrm>
              <a:off x="5426598" y="1737496"/>
              <a:ext cx="2154530" cy="2211711"/>
            </a:xfrm>
            <a:custGeom>
              <a:avLst/>
              <a:gdLst/>
              <a:ahLst/>
              <a:cxnLst/>
              <a:rect l="l" t="t" r="r" b="b"/>
              <a:pathLst>
                <a:path w="1294129" h="1493520">
                  <a:moveTo>
                    <a:pt x="646938" y="0"/>
                  </a:moveTo>
                  <a:lnTo>
                    <a:pt x="0" y="373316"/>
                  </a:lnTo>
                  <a:lnTo>
                    <a:pt x="0" y="1120140"/>
                  </a:lnTo>
                  <a:lnTo>
                    <a:pt x="646938" y="1493520"/>
                  </a:lnTo>
                  <a:lnTo>
                    <a:pt x="1293876" y="1120140"/>
                  </a:lnTo>
                  <a:lnTo>
                    <a:pt x="1293876" y="373316"/>
                  </a:lnTo>
                  <a:lnTo>
                    <a:pt x="646938" y="0"/>
                  </a:lnTo>
                  <a:close/>
                </a:path>
              </a:pathLst>
            </a:custGeom>
            <a:solidFill>
              <a:srgbClr val="AAD04B"/>
            </a:solidFill>
            <a:ln w="41275" cmpd="dbl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B0AE804B-651E-4B96-B38C-44FC96F99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6882" y="2109349"/>
              <a:ext cx="927992" cy="763244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7321C17-3A0E-4244-8AC9-6879310F4A8D}"/>
                </a:ext>
              </a:extLst>
            </p:cNvPr>
            <p:cNvSpPr/>
            <p:nvPr/>
          </p:nvSpPr>
          <p:spPr>
            <a:xfrm>
              <a:off x="5302305" y="2928313"/>
              <a:ext cx="242464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Esri Enterprise </a:t>
              </a:r>
            </a:p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Advantage  Program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72D53B6C-AFF9-4B06-A265-3666D0376DA6}"/>
              </a:ext>
            </a:extLst>
          </p:cNvPr>
          <p:cNvGrpSpPr/>
          <p:nvPr/>
        </p:nvGrpSpPr>
        <p:grpSpPr>
          <a:xfrm>
            <a:off x="10023715" y="2663033"/>
            <a:ext cx="2154530" cy="2211711"/>
            <a:chOff x="8851952" y="3473353"/>
            <a:chExt cx="2154530" cy="2211711"/>
          </a:xfrm>
        </p:grpSpPr>
        <p:sp>
          <p:nvSpPr>
            <p:cNvPr id="14" name="object 28">
              <a:hlinkClick r:id="rId5" action="ppaction://hlinksldjump"/>
              <a:extLst>
                <a:ext uri="{FF2B5EF4-FFF2-40B4-BE49-F238E27FC236}">
                  <a16:creationId xmlns:a16="http://schemas.microsoft.com/office/drawing/2014/main" id="{25E2FE3E-A920-4BC6-A1AF-ECAE468D2C9C}"/>
                </a:ext>
              </a:extLst>
            </p:cNvPr>
            <p:cNvSpPr/>
            <p:nvPr/>
          </p:nvSpPr>
          <p:spPr>
            <a:xfrm>
              <a:off x="8851952" y="3473353"/>
              <a:ext cx="2154530" cy="2211711"/>
            </a:xfrm>
            <a:custGeom>
              <a:avLst/>
              <a:gdLst/>
              <a:ahLst/>
              <a:cxnLst/>
              <a:rect l="l" t="t" r="r" b="b"/>
              <a:pathLst>
                <a:path w="1294129" h="1493520">
                  <a:moveTo>
                    <a:pt x="646938" y="0"/>
                  </a:moveTo>
                  <a:lnTo>
                    <a:pt x="0" y="373316"/>
                  </a:lnTo>
                  <a:lnTo>
                    <a:pt x="0" y="1120140"/>
                  </a:lnTo>
                  <a:lnTo>
                    <a:pt x="646938" y="1493520"/>
                  </a:lnTo>
                  <a:lnTo>
                    <a:pt x="1293876" y="1120140"/>
                  </a:lnTo>
                  <a:lnTo>
                    <a:pt x="1293876" y="373316"/>
                  </a:lnTo>
                  <a:lnTo>
                    <a:pt x="646938" y="0"/>
                  </a:lnTo>
                  <a:close/>
                </a:path>
              </a:pathLst>
            </a:custGeom>
            <a:solidFill>
              <a:srgbClr val="FFE799"/>
            </a:solidFill>
            <a:ln w="41275" cmpd="dbl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29F66AB-5158-4BC0-A898-0EAD65462F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" r="4140"/>
            <a:stretch/>
          </p:blipFill>
          <p:spPr>
            <a:xfrm>
              <a:off x="9421254" y="3858222"/>
              <a:ext cx="1001191" cy="945788"/>
            </a:xfrm>
            <a:prstGeom prst="rect">
              <a:avLst/>
            </a:prstGeom>
            <a:ln>
              <a:solidFill>
                <a:srgbClr val="FFE799"/>
              </a:solidFill>
            </a:ln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BF70135-1068-44CF-9661-724649FA6C70}"/>
                </a:ext>
              </a:extLst>
            </p:cNvPr>
            <p:cNvSpPr/>
            <p:nvPr/>
          </p:nvSpPr>
          <p:spPr>
            <a:xfrm>
              <a:off x="9364822" y="4823029"/>
              <a:ext cx="11560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Proyectos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D377984-3AF1-4EEE-9F6B-8F44CA03986F}"/>
              </a:ext>
            </a:extLst>
          </p:cNvPr>
          <p:cNvGrpSpPr/>
          <p:nvPr/>
        </p:nvGrpSpPr>
        <p:grpSpPr>
          <a:xfrm>
            <a:off x="7760431" y="2663033"/>
            <a:ext cx="2178469" cy="2211711"/>
            <a:chOff x="6588668" y="3473353"/>
            <a:chExt cx="2178469" cy="2211711"/>
          </a:xfrm>
        </p:grpSpPr>
        <p:sp>
          <p:nvSpPr>
            <p:cNvPr id="18" name="object 28">
              <a:hlinkClick r:id="rId7" action="ppaction://hlinksldjump"/>
              <a:extLst>
                <a:ext uri="{FF2B5EF4-FFF2-40B4-BE49-F238E27FC236}">
                  <a16:creationId xmlns:a16="http://schemas.microsoft.com/office/drawing/2014/main" id="{4F04BB4A-8AB4-4C54-9030-3A777DE4846E}"/>
                </a:ext>
              </a:extLst>
            </p:cNvPr>
            <p:cNvSpPr/>
            <p:nvPr/>
          </p:nvSpPr>
          <p:spPr>
            <a:xfrm>
              <a:off x="6588668" y="3473353"/>
              <a:ext cx="2154530" cy="2211711"/>
            </a:xfrm>
            <a:custGeom>
              <a:avLst/>
              <a:gdLst/>
              <a:ahLst/>
              <a:cxnLst/>
              <a:rect l="l" t="t" r="r" b="b"/>
              <a:pathLst>
                <a:path w="1294129" h="1493520">
                  <a:moveTo>
                    <a:pt x="646938" y="0"/>
                  </a:moveTo>
                  <a:lnTo>
                    <a:pt x="0" y="373316"/>
                  </a:lnTo>
                  <a:lnTo>
                    <a:pt x="0" y="1120140"/>
                  </a:lnTo>
                  <a:lnTo>
                    <a:pt x="646938" y="1493520"/>
                  </a:lnTo>
                  <a:lnTo>
                    <a:pt x="1293876" y="1120140"/>
                  </a:lnTo>
                  <a:lnTo>
                    <a:pt x="1293876" y="373316"/>
                  </a:lnTo>
                  <a:lnTo>
                    <a:pt x="646938" y="0"/>
                  </a:lnTo>
                  <a:close/>
                </a:path>
              </a:pathLst>
            </a:custGeom>
            <a:solidFill>
              <a:srgbClr val="FABE3C"/>
            </a:solidFill>
            <a:ln w="41275" cmpd="dbl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8F867FC8-CD94-4CC4-BACC-F856BF6F7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17842" y="3842112"/>
              <a:ext cx="945896" cy="973134"/>
            </a:xfrm>
            <a:prstGeom prst="rect">
              <a:avLst/>
            </a:prstGeom>
            <a:ln>
              <a:solidFill>
                <a:srgbClr val="FABE3C"/>
              </a:solidFill>
            </a:ln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48429647-27CB-49B7-A397-A4A51E8D7BA5}"/>
                </a:ext>
              </a:extLst>
            </p:cNvPr>
            <p:cNvSpPr/>
            <p:nvPr/>
          </p:nvSpPr>
          <p:spPr>
            <a:xfrm>
              <a:off x="6610777" y="4810924"/>
              <a:ext cx="21563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Tiempo y Materiales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85C3A92-07C0-47C9-A613-12ECC69DC866}"/>
              </a:ext>
            </a:extLst>
          </p:cNvPr>
          <p:cNvGrpSpPr/>
          <p:nvPr/>
        </p:nvGrpSpPr>
        <p:grpSpPr>
          <a:xfrm>
            <a:off x="6594296" y="4397832"/>
            <a:ext cx="2154530" cy="2211711"/>
            <a:chOff x="3706559" y="2584449"/>
            <a:chExt cx="2154530" cy="2211711"/>
          </a:xfrm>
        </p:grpSpPr>
        <p:sp>
          <p:nvSpPr>
            <p:cNvPr id="22" name="object 28">
              <a:hlinkClick r:id="rId7" action="ppaction://hlinksldjump"/>
              <a:extLst>
                <a:ext uri="{FF2B5EF4-FFF2-40B4-BE49-F238E27FC236}">
                  <a16:creationId xmlns:a16="http://schemas.microsoft.com/office/drawing/2014/main" id="{D44E4322-C4FF-46CB-B167-4DDE66FCD6A0}"/>
                </a:ext>
              </a:extLst>
            </p:cNvPr>
            <p:cNvSpPr/>
            <p:nvPr/>
          </p:nvSpPr>
          <p:spPr>
            <a:xfrm>
              <a:off x="3706559" y="2584449"/>
              <a:ext cx="2154530" cy="2211711"/>
            </a:xfrm>
            <a:custGeom>
              <a:avLst/>
              <a:gdLst/>
              <a:ahLst/>
              <a:cxnLst/>
              <a:rect l="l" t="t" r="r" b="b"/>
              <a:pathLst>
                <a:path w="1294129" h="1493520">
                  <a:moveTo>
                    <a:pt x="646938" y="0"/>
                  </a:moveTo>
                  <a:lnTo>
                    <a:pt x="0" y="373316"/>
                  </a:lnTo>
                  <a:lnTo>
                    <a:pt x="0" y="1120140"/>
                  </a:lnTo>
                  <a:lnTo>
                    <a:pt x="646938" y="1493520"/>
                  </a:lnTo>
                  <a:lnTo>
                    <a:pt x="1293876" y="1120140"/>
                  </a:lnTo>
                  <a:lnTo>
                    <a:pt x="1293876" y="373316"/>
                  </a:lnTo>
                  <a:lnTo>
                    <a:pt x="646938" y="0"/>
                  </a:lnTo>
                  <a:close/>
                </a:path>
              </a:pathLst>
            </a:custGeom>
            <a:solidFill>
              <a:srgbClr val="FABE3C"/>
            </a:solidFill>
            <a:ln w="41275" cmpd="dbl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CA651A38-DFDC-4FE4-8D7E-899FF99B4128}"/>
                </a:ext>
              </a:extLst>
            </p:cNvPr>
            <p:cNvSpPr/>
            <p:nvPr/>
          </p:nvSpPr>
          <p:spPr>
            <a:xfrm>
              <a:off x="4323985" y="3924628"/>
              <a:ext cx="9653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Paquetes</a:t>
              </a:r>
            </a:p>
          </p:txBody>
        </p:sp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45582A03-F222-45E1-8BC7-D20B5E69DBEB}"/>
                </a:ext>
              </a:extLst>
            </p:cNvPr>
            <p:cNvGrpSpPr/>
            <p:nvPr/>
          </p:nvGrpSpPr>
          <p:grpSpPr>
            <a:xfrm>
              <a:off x="4511111" y="3129394"/>
              <a:ext cx="653918" cy="803595"/>
              <a:chOff x="1828800" y="4114800"/>
              <a:chExt cx="396875" cy="536575"/>
            </a:xfrm>
          </p:grpSpPr>
          <p:sp useBgFill="1"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54AEA308-2B19-4D48-81DD-991302E8E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800" y="4114800"/>
                <a:ext cx="396875" cy="536575"/>
              </a:xfrm>
              <a:custGeom>
                <a:avLst/>
                <a:gdLst>
                  <a:gd name="T0" fmla="*/ 672 w 1754"/>
                  <a:gd name="T1" fmla="*/ 4 h 2362"/>
                  <a:gd name="T2" fmla="*/ 765 w 1754"/>
                  <a:gd name="T3" fmla="*/ 27 h 2362"/>
                  <a:gd name="T4" fmla="*/ 849 w 1754"/>
                  <a:gd name="T5" fmla="*/ 73 h 2362"/>
                  <a:gd name="T6" fmla="*/ 918 w 1754"/>
                  <a:gd name="T7" fmla="*/ 135 h 2362"/>
                  <a:gd name="T8" fmla="*/ 972 w 1754"/>
                  <a:gd name="T9" fmla="*/ 211 h 2362"/>
                  <a:gd name="T10" fmla="*/ 1007 w 1754"/>
                  <a:gd name="T11" fmla="*/ 299 h 2362"/>
                  <a:gd name="T12" fmla="*/ 1020 w 1754"/>
                  <a:gd name="T13" fmla="*/ 396 h 2362"/>
                  <a:gd name="T14" fmla="*/ 1008 w 1754"/>
                  <a:gd name="T15" fmla="*/ 498 h 2362"/>
                  <a:gd name="T16" fmla="*/ 972 w 1754"/>
                  <a:gd name="T17" fmla="*/ 589 h 2362"/>
                  <a:gd name="T18" fmla="*/ 915 w 1754"/>
                  <a:gd name="T19" fmla="*/ 669 h 2362"/>
                  <a:gd name="T20" fmla="*/ 977 w 1754"/>
                  <a:gd name="T21" fmla="*/ 686 h 2362"/>
                  <a:gd name="T22" fmla="*/ 1037 w 1754"/>
                  <a:gd name="T23" fmla="*/ 715 h 2362"/>
                  <a:gd name="T24" fmla="*/ 1093 w 1754"/>
                  <a:gd name="T25" fmla="*/ 758 h 2362"/>
                  <a:gd name="T26" fmla="*/ 1141 w 1754"/>
                  <a:gd name="T27" fmla="*/ 815 h 2362"/>
                  <a:gd name="T28" fmla="*/ 1178 w 1754"/>
                  <a:gd name="T29" fmla="*/ 886 h 2362"/>
                  <a:gd name="T30" fmla="*/ 1192 w 1754"/>
                  <a:gd name="T31" fmla="*/ 927 h 2362"/>
                  <a:gd name="T32" fmla="*/ 1260 w 1754"/>
                  <a:gd name="T33" fmla="*/ 938 h 2362"/>
                  <a:gd name="T34" fmla="*/ 1319 w 1754"/>
                  <a:gd name="T35" fmla="*/ 968 h 2362"/>
                  <a:gd name="T36" fmla="*/ 1367 w 1754"/>
                  <a:gd name="T37" fmla="*/ 1012 h 2362"/>
                  <a:gd name="T38" fmla="*/ 1400 w 1754"/>
                  <a:gd name="T39" fmla="*/ 1069 h 2362"/>
                  <a:gd name="T40" fmla="*/ 1440 w 1754"/>
                  <a:gd name="T41" fmla="*/ 1070 h 2362"/>
                  <a:gd name="T42" fmla="*/ 1481 w 1754"/>
                  <a:gd name="T43" fmla="*/ 1085 h 2362"/>
                  <a:gd name="T44" fmla="*/ 1642 w 1754"/>
                  <a:gd name="T45" fmla="*/ 1096 h 2362"/>
                  <a:gd name="T46" fmla="*/ 1692 w 1754"/>
                  <a:gd name="T47" fmla="*/ 1108 h 2362"/>
                  <a:gd name="T48" fmla="*/ 1730 w 1754"/>
                  <a:gd name="T49" fmla="*/ 1139 h 2362"/>
                  <a:gd name="T50" fmla="*/ 1751 w 1754"/>
                  <a:gd name="T51" fmla="*/ 1183 h 2362"/>
                  <a:gd name="T52" fmla="*/ 1754 w 1754"/>
                  <a:gd name="T53" fmla="*/ 2249 h 2362"/>
                  <a:gd name="T54" fmla="*/ 1742 w 1754"/>
                  <a:gd name="T55" fmla="*/ 2299 h 2362"/>
                  <a:gd name="T56" fmla="*/ 1712 w 1754"/>
                  <a:gd name="T57" fmla="*/ 2337 h 2362"/>
                  <a:gd name="T58" fmla="*/ 1667 w 1754"/>
                  <a:gd name="T59" fmla="*/ 2359 h 2362"/>
                  <a:gd name="T60" fmla="*/ 742 w 1754"/>
                  <a:gd name="T61" fmla="*/ 2362 h 2362"/>
                  <a:gd name="T62" fmla="*/ 692 w 1754"/>
                  <a:gd name="T63" fmla="*/ 2350 h 2362"/>
                  <a:gd name="T64" fmla="*/ 654 w 1754"/>
                  <a:gd name="T65" fmla="*/ 2320 h 2362"/>
                  <a:gd name="T66" fmla="*/ 632 w 1754"/>
                  <a:gd name="T67" fmla="*/ 2275 h 2362"/>
                  <a:gd name="T68" fmla="*/ 630 w 1754"/>
                  <a:gd name="T69" fmla="*/ 2137 h 2362"/>
                  <a:gd name="T70" fmla="*/ 267 w 1754"/>
                  <a:gd name="T71" fmla="*/ 2134 h 2362"/>
                  <a:gd name="T72" fmla="*/ 200 w 1754"/>
                  <a:gd name="T73" fmla="*/ 2108 h 2362"/>
                  <a:gd name="T74" fmla="*/ 146 w 1754"/>
                  <a:gd name="T75" fmla="*/ 2063 h 2362"/>
                  <a:gd name="T76" fmla="*/ 110 w 1754"/>
                  <a:gd name="T77" fmla="*/ 2003 h 2362"/>
                  <a:gd name="T78" fmla="*/ 98 w 1754"/>
                  <a:gd name="T79" fmla="*/ 1931 h 2362"/>
                  <a:gd name="T80" fmla="*/ 70 w 1754"/>
                  <a:gd name="T81" fmla="*/ 1810 h 2362"/>
                  <a:gd name="T82" fmla="*/ 29 w 1754"/>
                  <a:gd name="T83" fmla="*/ 1752 h 2362"/>
                  <a:gd name="T84" fmla="*/ 6 w 1754"/>
                  <a:gd name="T85" fmla="*/ 1689 h 2362"/>
                  <a:gd name="T86" fmla="*/ 0 w 1754"/>
                  <a:gd name="T87" fmla="*/ 1624 h 2362"/>
                  <a:gd name="T88" fmla="*/ 51 w 1754"/>
                  <a:gd name="T89" fmla="*/ 944 h 2362"/>
                  <a:gd name="T90" fmla="*/ 75 w 1754"/>
                  <a:gd name="T91" fmla="*/ 866 h 2362"/>
                  <a:gd name="T92" fmla="*/ 113 w 1754"/>
                  <a:gd name="T93" fmla="*/ 802 h 2362"/>
                  <a:gd name="T94" fmla="*/ 162 w 1754"/>
                  <a:gd name="T95" fmla="*/ 750 h 2362"/>
                  <a:gd name="T96" fmla="*/ 216 w 1754"/>
                  <a:gd name="T97" fmla="*/ 711 h 2362"/>
                  <a:gd name="T98" fmla="*/ 274 w 1754"/>
                  <a:gd name="T99" fmla="*/ 685 h 2362"/>
                  <a:gd name="T100" fmla="*/ 331 w 1754"/>
                  <a:gd name="T101" fmla="*/ 669 h 2362"/>
                  <a:gd name="T102" fmla="*/ 275 w 1754"/>
                  <a:gd name="T103" fmla="*/ 589 h 2362"/>
                  <a:gd name="T104" fmla="*/ 239 w 1754"/>
                  <a:gd name="T105" fmla="*/ 498 h 2362"/>
                  <a:gd name="T106" fmla="*/ 226 w 1754"/>
                  <a:gd name="T107" fmla="*/ 396 h 2362"/>
                  <a:gd name="T108" fmla="*/ 239 w 1754"/>
                  <a:gd name="T109" fmla="*/ 299 h 2362"/>
                  <a:gd name="T110" fmla="*/ 274 w 1754"/>
                  <a:gd name="T111" fmla="*/ 211 h 2362"/>
                  <a:gd name="T112" fmla="*/ 328 w 1754"/>
                  <a:gd name="T113" fmla="*/ 135 h 2362"/>
                  <a:gd name="T114" fmla="*/ 398 w 1754"/>
                  <a:gd name="T115" fmla="*/ 73 h 2362"/>
                  <a:gd name="T116" fmla="*/ 480 w 1754"/>
                  <a:gd name="T117" fmla="*/ 27 h 2362"/>
                  <a:gd name="T118" fmla="*/ 573 w 1754"/>
                  <a:gd name="T119" fmla="*/ 4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4" h="2362">
                    <a:moveTo>
                      <a:pt x="623" y="0"/>
                    </a:moveTo>
                    <a:lnTo>
                      <a:pt x="672" y="4"/>
                    </a:lnTo>
                    <a:lnTo>
                      <a:pt x="720" y="13"/>
                    </a:lnTo>
                    <a:lnTo>
                      <a:pt x="765" y="27"/>
                    </a:lnTo>
                    <a:lnTo>
                      <a:pt x="809" y="48"/>
                    </a:lnTo>
                    <a:lnTo>
                      <a:pt x="849" y="73"/>
                    </a:lnTo>
                    <a:lnTo>
                      <a:pt x="886" y="101"/>
                    </a:lnTo>
                    <a:lnTo>
                      <a:pt x="918" y="135"/>
                    </a:lnTo>
                    <a:lnTo>
                      <a:pt x="948" y="171"/>
                    </a:lnTo>
                    <a:lnTo>
                      <a:pt x="972" y="211"/>
                    </a:lnTo>
                    <a:lnTo>
                      <a:pt x="992" y="255"/>
                    </a:lnTo>
                    <a:lnTo>
                      <a:pt x="1007" y="299"/>
                    </a:lnTo>
                    <a:lnTo>
                      <a:pt x="1017" y="346"/>
                    </a:lnTo>
                    <a:lnTo>
                      <a:pt x="1020" y="396"/>
                    </a:lnTo>
                    <a:lnTo>
                      <a:pt x="1018" y="448"/>
                    </a:lnTo>
                    <a:lnTo>
                      <a:pt x="1008" y="498"/>
                    </a:lnTo>
                    <a:lnTo>
                      <a:pt x="992" y="545"/>
                    </a:lnTo>
                    <a:lnTo>
                      <a:pt x="972" y="589"/>
                    </a:lnTo>
                    <a:lnTo>
                      <a:pt x="946" y="631"/>
                    </a:lnTo>
                    <a:lnTo>
                      <a:pt x="915" y="669"/>
                    </a:lnTo>
                    <a:lnTo>
                      <a:pt x="946" y="676"/>
                    </a:lnTo>
                    <a:lnTo>
                      <a:pt x="977" y="686"/>
                    </a:lnTo>
                    <a:lnTo>
                      <a:pt x="1006" y="699"/>
                    </a:lnTo>
                    <a:lnTo>
                      <a:pt x="1037" y="715"/>
                    </a:lnTo>
                    <a:lnTo>
                      <a:pt x="1065" y="735"/>
                    </a:lnTo>
                    <a:lnTo>
                      <a:pt x="1093" y="758"/>
                    </a:lnTo>
                    <a:lnTo>
                      <a:pt x="1119" y="785"/>
                    </a:lnTo>
                    <a:lnTo>
                      <a:pt x="1141" y="815"/>
                    </a:lnTo>
                    <a:lnTo>
                      <a:pt x="1161" y="849"/>
                    </a:lnTo>
                    <a:lnTo>
                      <a:pt x="1178" y="886"/>
                    </a:lnTo>
                    <a:lnTo>
                      <a:pt x="1191" y="929"/>
                    </a:lnTo>
                    <a:lnTo>
                      <a:pt x="1192" y="927"/>
                    </a:lnTo>
                    <a:lnTo>
                      <a:pt x="1227" y="931"/>
                    </a:lnTo>
                    <a:lnTo>
                      <a:pt x="1260" y="938"/>
                    </a:lnTo>
                    <a:lnTo>
                      <a:pt x="1290" y="951"/>
                    </a:lnTo>
                    <a:lnTo>
                      <a:pt x="1319" y="968"/>
                    </a:lnTo>
                    <a:lnTo>
                      <a:pt x="1344" y="988"/>
                    </a:lnTo>
                    <a:lnTo>
                      <a:pt x="1367" y="1012"/>
                    </a:lnTo>
                    <a:lnTo>
                      <a:pt x="1385" y="1038"/>
                    </a:lnTo>
                    <a:lnTo>
                      <a:pt x="1400" y="1069"/>
                    </a:lnTo>
                    <a:lnTo>
                      <a:pt x="1417" y="1069"/>
                    </a:lnTo>
                    <a:lnTo>
                      <a:pt x="1440" y="1070"/>
                    </a:lnTo>
                    <a:lnTo>
                      <a:pt x="1461" y="1076"/>
                    </a:lnTo>
                    <a:lnTo>
                      <a:pt x="1481" y="1085"/>
                    </a:lnTo>
                    <a:lnTo>
                      <a:pt x="1500" y="1096"/>
                    </a:lnTo>
                    <a:lnTo>
                      <a:pt x="1642" y="1096"/>
                    </a:lnTo>
                    <a:lnTo>
                      <a:pt x="1667" y="1100"/>
                    </a:lnTo>
                    <a:lnTo>
                      <a:pt x="1692" y="1108"/>
                    </a:lnTo>
                    <a:lnTo>
                      <a:pt x="1712" y="1122"/>
                    </a:lnTo>
                    <a:lnTo>
                      <a:pt x="1730" y="1139"/>
                    </a:lnTo>
                    <a:lnTo>
                      <a:pt x="1742" y="1160"/>
                    </a:lnTo>
                    <a:lnTo>
                      <a:pt x="1751" y="1183"/>
                    </a:lnTo>
                    <a:lnTo>
                      <a:pt x="1754" y="1210"/>
                    </a:lnTo>
                    <a:lnTo>
                      <a:pt x="1754" y="2249"/>
                    </a:lnTo>
                    <a:lnTo>
                      <a:pt x="1751" y="2275"/>
                    </a:lnTo>
                    <a:lnTo>
                      <a:pt x="1742" y="2299"/>
                    </a:lnTo>
                    <a:lnTo>
                      <a:pt x="1730" y="2320"/>
                    </a:lnTo>
                    <a:lnTo>
                      <a:pt x="1712" y="2337"/>
                    </a:lnTo>
                    <a:lnTo>
                      <a:pt x="1692" y="2350"/>
                    </a:lnTo>
                    <a:lnTo>
                      <a:pt x="1667" y="2359"/>
                    </a:lnTo>
                    <a:lnTo>
                      <a:pt x="1642" y="2362"/>
                    </a:lnTo>
                    <a:lnTo>
                      <a:pt x="742" y="2362"/>
                    </a:lnTo>
                    <a:lnTo>
                      <a:pt x="717" y="2359"/>
                    </a:lnTo>
                    <a:lnTo>
                      <a:pt x="692" y="2350"/>
                    </a:lnTo>
                    <a:lnTo>
                      <a:pt x="672" y="2337"/>
                    </a:lnTo>
                    <a:lnTo>
                      <a:pt x="654" y="2320"/>
                    </a:lnTo>
                    <a:lnTo>
                      <a:pt x="641" y="2299"/>
                    </a:lnTo>
                    <a:lnTo>
                      <a:pt x="632" y="2275"/>
                    </a:lnTo>
                    <a:lnTo>
                      <a:pt x="630" y="2249"/>
                    </a:lnTo>
                    <a:lnTo>
                      <a:pt x="630" y="2137"/>
                    </a:lnTo>
                    <a:lnTo>
                      <a:pt x="304" y="2137"/>
                    </a:lnTo>
                    <a:lnTo>
                      <a:pt x="267" y="2134"/>
                    </a:lnTo>
                    <a:lnTo>
                      <a:pt x="232" y="2124"/>
                    </a:lnTo>
                    <a:lnTo>
                      <a:pt x="200" y="2108"/>
                    </a:lnTo>
                    <a:lnTo>
                      <a:pt x="171" y="2088"/>
                    </a:lnTo>
                    <a:lnTo>
                      <a:pt x="146" y="2063"/>
                    </a:lnTo>
                    <a:lnTo>
                      <a:pt x="126" y="2035"/>
                    </a:lnTo>
                    <a:lnTo>
                      <a:pt x="110" y="2003"/>
                    </a:lnTo>
                    <a:lnTo>
                      <a:pt x="101" y="1968"/>
                    </a:lnTo>
                    <a:lnTo>
                      <a:pt x="98" y="1931"/>
                    </a:lnTo>
                    <a:lnTo>
                      <a:pt x="98" y="1833"/>
                    </a:lnTo>
                    <a:lnTo>
                      <a:pt x="70" y="1810"/>
                    </a:lnTo>
                    <a:lnTo>
                      <a:pt x="48" y="1783"/>
                    </a:lnTo>
                    <a:lnTo>
                      <a:pt x="29" y="1752"/>
                    </a:lnTo>
                    <a:lnTo>
                      <a:pt x="15" y="1722"/>
                    </a:lnTo>
                    <a:lnTo>
                      <a:pt x="6" y="1689"/>
                    </a:lnTo>
                    <a:lnTo>
                      <a:pt x="0" y="1656"/>
                    </a:lnTo>
                    <a:lnTo>
                      <a:pt x="0" y="1624"/>
                    </a:lnTo>
                    <a:lnTo>
                      <a:pt x="45" y="990"/>
                    </a:lnTo>
                    <a:lnTo>
                      <a:pt x="51" y="944"/>
                    </a:lnTo>
                    <a:lnTo>
                      <a:pt x="62" y="904"/>
                    </a:lnTo>
                    <a:lnTo>
                      <a:pt x="75" y="866"/>
                    </a:lnTo>
                    <a:lnTo>
                      <a:pt x="93" y="832"/>
                    </a:lnTo>
                    <a:lnTo>
                      <a:pt x="113" y="802"/>
                    </a:lnTo>
                    <a:lnTo>
                      <a:pt x="137" y="774"/>
                    </a:lnTo>
                    <a:lnTo>
                      <a:pt x="162" y="750"/>
                    </a:lnTo>
                    <a:lnTo>
                      <a:pt x="188" y="729"/>
                    </a:lnTo>
                    <a:lnTo>
                      <a:pt x="216" y="711"/>
                    </a:lnTo>
                    <a:lnTo>
                      <a:pt x="244" y="696"/>
                    </a:lnTo>
                    <a:lnTo>
                      <a:pt x="274" y="685"/>
                    </a:lnTo>
                    <a:lnTo>
                      <a:pt x="303" y="675"/>
                    </a:lnTo>
                    <a:lnTo>
                      <a:pt x="331" y="669"/>
                    </a:lnTo>
                    <a:lnTo>
                      <a:pt x="300" y="631"/>
                    </a:lnTo>
                    <a:lnTo>
                      <a:pt x="275" y="589"/>
                    </a:lnTo>
                    <a:lnTo>
                      <a:pt x="254" y="545"/>
                    </a:lnTo>
                    <a:lnTo>
                      <a:pt x="239" y="498"/>
                    </a:lnTo>
                    <a:lnTo>
                      <a:pt x="230" y="448"/>
                    </a:lnTo>
                    <a:lnTo>
                      <a:pt x="226" y="396"/>
                    </a:lnTo>
                    <a:lnTo>
                      <a:pt x="230" y="346"/>
                    </a:lnTo>
                    <a:lnTo>
                      <a:pt x="239" y="299"/>
                    </a:lnTo>
                    <a:lnTo>
                      <a:pt x="254" y="255"/>
                    </a:lnTo>
                    <a:lnTo>
                      <a:pt x="274" y="211"/>
                    </a:lnTo>
                    <a:lnTo>
                      <a:pt x="299" y="171"/>
                    </a:lnTo>
                    <a:lnTo>
                      <a:pt x="328" y="135"/>
                    </a:lnTo>
                    <a:lnTo>
                      <a:pt x="361" y="101"/>
                    </a:lnTo>
                    <a:lnTo>
                      <a:pt x="398" y="73"/>
                    </a:lnTo>
                    <a:lnTo>
                      <a:pt x="438" y="48"/>
                    </a:lnTo>
                    <a:lnTo>
                      <a:pt x="480" y="27"/>
                    </a:lnTo>
                    <a:lnTo>
                      <a:pt x="525" y="13"/>
                    </a:lnTo>
                    <a:lnTo>
                      <a:pt x="573" y="4"/>
                    </a:lnTo>
                    <a:lnTo>
                      <a:pt x="623" y="0"/>
                    </a:lnTo>
                    <a:close/>
                  </a:path>
                </a:pathLst>
              </a:custGeom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D9B4BF2D-DB16-41E8-BE56-DBCE037072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7075" y="4389438"/>
                <a:ext cx="203200" cy="236538"/>
              </a:xfrm>
              <a:custGeom>
                <a:avLst/>
                <a:gdLst>
                  <a:gd name="T0" fmla="*/ 169 w 900"/>
                  <a:gd name="T1" fmla="*/ 758 h 1039"/>
                  <a:gd name="T2" fmla="*/ 169 w 900"/>
                  <a:gd name="T3" fmla="*/ 871 h 1039"/>
                  <a:gd name="T4" fmla="*/ 731 w 900"/>
                  <a:gd name="T5" fmla="*/ 871 h 1039"/>
                  <a:gd name="T6" fmla="*/ 731 w 900"/>
                  <a:gd name="T7" fmla="*/ 758 h 1039"/>
                  <a:gd name="T8" fmla="*/ 169 w 900"/>
                  <a:gd name="T9" fmla="*/ 758 h 1039"/>
                  <a:gd name="T10" fmla="*/ 169 w 900"/>
                  <a:gd name="T11" fmla="*/ 533 h 1039"/>
                  <a:gd name="T12" fmla="*/ 169 w 900"/>
                  <a:gd name="T13" fmla="*/ 646 h 1039"/>
                  <a:gd name="T14" fmla="*/ 731 w 900"/>
                  <a:gd name="T15" fmla="*/ 646 h 1039"/>
                  <a:gd name="T16" fmla="*/ 731 w 900"/>
                  <a:gd name="T17" fmla="*/ 533 h 1039"/>
                  <a:gd name="T18" fmla="*/ 169 w 900"/>
                  <a:gd name="T19" fmla="*/ 533 h 1039"/>
                  <a:gd name="T20" fmla="*/ 169 w 900"/>
                  <a:gd name="T21" fmla="*/ 308 h 1039"/>
                  <a:gd name="T22" fmla="*/ 169 w 900"/>
                  <a:gd name="T23" fmla="*/ 421 h 1039"/>
                  <a:gd name="T24" fmla="*/ 731 w 900"/>
                  <a:gd name="T25" fmla="*/ 421 h 1039"/>
                  <a:gd name="T26" fmla="*/ 731 w 900"/>
                  <a:gd name="T27" fmla="*/ 308 h 1039"/>
                  <a:gd name="T28" fmla="*/ 169 w 900"/>
                  <a:gd name="T29" fmla="*/ 308 h 1039"/>
                  <a:gd name="T30" fmla="*/ 0 w 900"/>
                  <a:gd name="T31" fmla="*/ 0 h 1039"/>
                  <a:gd name="T32" fmla="*/ 85 w 900"/>
                  <a:gd name="T33" fmla="*/ 0 h 1039"/>
                  <a:gd name="T34" fmla="*/ 88 w 900"/>
                  <a:gd name="T35" fmla="*/ 27 h 1039"/>
                  <a:gd name="T36" fmla="*/ 95 w 900"/>
                  <a:gd name="T37" fmla="*/ 53 h 1039"/>
                  <a:gd name="T38" fmla="*/ 109 w 900"/>
                  <a:gd name="T39" fmla="*/ 78 h 1039"/>
                  <a:gd name="T40" fmla="*/ 126 w 900"/>
                  <a:gd name="T41" fmla="*/ 99 h 1039"/>
                  <a:gd name="T42" fmla="*/ 147 w 900"/>
                  <a:gd name="T43" fmla="*/ 116 h 1039"/>
                  <a:gd name="T44" fmla="*/ 170 w 900"/>
                  <a:gd name="T45" fmla="*/ 128 h 1039"/>
                  <a:gd name="T46" fmla="*/ 196 w 900"/>
                  <a:gd name="T47" fmla="*/ 137 h 1039"/>
                  <a:gd name="T48" fmla="*/ 225 w 900"/>
                  <a:gd name="T49" fmla="*/ 140 h 1039"/>
                  <a:gd name="T50" fmla="*/ 675 w 900"/>
                  <a:gd name="T51" fmla="*/ 140 h 1039"/>
                  <a:gd name="T52" fmla="*/ 704 w 900"/>
                  <a:gd name="T53" fmla="*/ 137 h 1039"/>
                  <a:gd name="T54" fmla="*/ 730 w 900"/>
                  <a:gd name="T55" fmla="*/ 128 h 1039"/>
                  <a:gd name="T56" fmla="*/ 753 w 900"/>
                  <a:gd name="T57" fmla="*/ 116 h 1039"/>
                  <a:gd name="T58" fmla="*/ 774 w 900"/>
                  <a:gd name="T59" fmla="*/ 99 h 1039"/>
                  <a:gd name="T60" fmla="*/ 791 w 900"/>
                  <a:gd name="T61" fmla="*/ 78 h 1039"/>
                  <a:gd name="T62" fmla="*/ 804 w 900"/>
                  <a:gd name="T63" fmla="*/ 53 h 1039"/>
                  <a:gd name="T64" fmla="*/ 812 w 900"/>
                  <a:gd name="T65" fmla="*/ 27 h 1039"/>
                  <a:gd name="T66" fmla="*/ 816 w 900"/>
                  <a:gd name="T67" fmla="*/ 0 h 1039"/>
                  <a:gd name="T68" fmla="*/ 900 w 900"/>
                  <a:gd name="T69" fmla="*/ 0 h 1039"/>
                  <a:gd name="T70" fmla="*/ 900 w 900"/>
                  <a:gd name="T71" fmla="*/ 1039 h 1039"/>
                  <a:gd name="T72" fmla="*/ 0 w 900"/>
                  <a:gd name="T73" fmla="*/ 1039 h 1039"/>
                  <a:gd name="T74" fmla="*/ 0 w 900"/>
                  <a:gd name="T75" fmla="*/ 0 h 1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0" h="1039">
                    <a:moveTo>
                      <a:pt x="169" y="758"/>
                    </a:moveTo>
                    <a:lnTo>
                      <a:pt x="169" y="871"/>
                    </a:lnTo>
                    <a:lnTo>
                      <a:pt x="731" y="871"/>
                    </a:lnTo>
                    <a:lnTo>
                      <a:pt x="731" y="758"/>
                    </a:lnTo>
                    <a:lnTo>
                      <a:pt x="169" y="758"/>
                    </a:lnTo>
                    <a:close/>
                    <a:moveTo>
                      <a:pt x="169" y="533"/>
                    </a:moveTo>
                    <a:lnTo>
                      <a:pt x="169" y="646"/>
                    </a:lnTo>
                    <a:lnTo>
                      <a:pt x="731" y="646"/>
                    </a:lnTo>
                    <a:lnTo>
                      <a:pt x="731" y="533"/>
                    </a:lnTo>
                    <a:lnTo>
                      <a:pt x="169" y="533"/>
                    </a:lnTo>
                    <a:close/>
                    <a:moveTo>
                      <a:pt x="169" y="308"/>
                    </a:moveTo>
                    <a:lnTo>
                      <a:pt x="169" y="421"/>
                    </a:lnTo>
                    <a:lnTo>
                      <a:pt x="731" y="421"/>
                    </a:lnTo>
                    <a:lnTo>
                      <a:pt x="731" y="308"/>
                    </a:lnTo>
                    <a:lnTo>
                      <a:pt x="169" y="308"/>
                    </a:lnTo>
                    <a:close/>
                    <a:moveTo>
                      <a:pt x="0" y="0"/>
                    </a:moveTo>
                    <a:lnTo>
                      <a:pt x="85" y="0"/>
                    </a:lnTo>
                    <a:lnTo>
                      <a:pt x="88" y="27"/>
                    </a:lnTo>
                    <a:lnTo>
                      <a:pt x="95" y="53"/>
                    </a:lnTo>
                    <a:lnTo>
                      <a:pt x="109" y="78"/>
                    </a:lnTo>
                    <a:lnTo>
                      <a:pt x="126" y="99"/>
                    </a:lnTo>
                    <a:lnTo>
                      <a:pt x="147" y="116"/>
                    </a:lnTo>
                    <a:lnTo>
                      <a:pt x="170" y="128"/>
                    </a:lnTo>
                    <a:lnTo>
                      <a:pt x="196" y="137"/>
                    </a:lnTo>
                    <a:lnTo>
                      <a:pt x="225" y="140"/>
                    </a:lnTo>
                    <a:lnTo>
                      <a:pt x="675" y="140"/>
                    </a:lnTo>
                    <a:lnTo>
                      <a:pt x="704" y="137"/>
                    </a:lnTo>
                    <a:lnTo>
                      <a:pt x="730" y="128"/>
                    </a:lnTo>
                    <a:lnTo>
                      <a:pt x="753" y="116"/>
                    </a:lnTo>
                    <a:lnTo>
                      <a:pt x="774" y="99"/>
                    </a:lnTo>
                    <a:lnTo>
                      <a:pt x="791" y="78"/>
                    </a:lnTo>
                    <a:lnTo>
                      <a:pt x="804" y="53"/>
                    </a:lnTo>
                    <a:lnTo>
                      <a:pt x="812" y="27"/>
                    </a:lnTo>
                    <a:lnTo>
                      <a:pt x="816" y="0"/>
                    </a:lnTo>
                    <a:lnTo>
                      <a:pt x="900" y="0"/>
                    </a:lnTo>
                    <a:lnTo>
                      <a:pt x="900" y="1039"/>
                    </a:lnTo>
                    <a:lnTo>
                      <a:pt x="0" y="1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C73B"/>
              </a:solidFill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A8DCEF6E-76EA-45D5-99CC-9145D765E6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4200" y="4140200"/>
                <a:ext cx="307975" cy="433388"/>
              </a:xfrm>
              <a:custGeom>
                <a:avLst/>
                <a:gdLst>
                  <a:gd name="T0" fmla="*/ 1046 w 1361"/>
                  <a:gd name="T1" fmla="*/ 994 h 1911"/>
                  <a:gd name="T2" fmla="*/ 1024 w 1361"/>
                  <a:gd name="T3" fmla="*/ 1039 h 1911"/>
                  <a:gd name="T4" fmla="*/ 1046 w 1361"/>
                  <a:gd name="T5" fmla="*/ 1085 h 1911"/>
                  <a:gd name="T6" fmla="*/ 1098 w 1361"/>
                  <a:gd name="T7" fmla="*/ 1093 h 1911"/>
                  <a:gd name="T8" fmla="*/ 1133 w 1361"/>
                  <a:gd name="T9" fmla="*/ 1057 h 1911"/>
                  <a:gd name="T10" fmla="*/ 1125 w 1361"/>
                  <a:gd name="T11" fmla="*/ 1007 h 1911"/>
                  <a:gd name="T12" fmla="*/ 1080 w 1361"/>
                  <a:gd name="T13" fmla="*/ 983 h 1911"/>
                  <a:gd name="T14" fmla="*/ 1135 w 1361"/>
                  <a:gd name="T15" fmla="*/ 911 h 1911"/>
                  <a:gd name="T16" fmla="*/ 1196 w 1361"/>
                  <a:gd name="T17" fmla="*/ 961 h 1911"/>
                  <a:gd name="T18" fmla="*/ 1221 w 1361"/>
                  <a:gd name="T19" fmla="*/ 1039 h 1911"/>
                  <a:gd name="T20" fmla="*/ 1338 w 1361"/>
                  <a:gd name="T21" fmla="*/ 1051 h 1911"/>
                  <a:gd name="T22" fmla="*/ 1361 w 1361"/>
                  <a:gd name="T23" fmla="*/ 1097 h 1911"/>
                  <a:gd name="T24" fmla="*/ 1338 w 1361"/>
                  <a:gd name="T25" fmla="*/ 1142 h 1911"/>
                  <a:gd name="T26" fmla="*/ 855 w 1361"/>
                  <a:gd name="T27" fmla="*/ 1153 h 1911"/>
                  <a:gd name="T28" fmla="*/ 810 w 1361"/>
                  <a:gd name="T29" fmla="*/ 1129 h 1911"/>
                  <a:gd name="T30" fmla="*/ 801 w 1361"/>
                  <a:gd name="T31" fmla="*/ 1079 h 1911"/>
                  <a:gd name="T32" fmla="*/ 837 w 1361"/>
                  <a:gd name="T33" fmla="*/ 1043 h 1911"/>
                  <a:gd name="T34" fmla="*/ 943 w 1361"/>
                  <a:gd name="T35" fmla="*/ 1012 h 1911"/>
                  <a:gd name="T36" fmla="*/ 981 w 1361"/>
                  <a:gd name="T37" fmla="*/ 940 h 1911"/>
                  <a:gd name="T38" fmla="*/ 1051 w 1361"/>
                  <a:gd name="T39" fmla="*/ 902 h 1911"/>
                  <a:gd name="T40" fmla="*/ 537 w 1361"/>
                  <a:gd name="T41" fmla="*/ 650 h 1911"/>
                  <a:gd name="T42" fmla="*/ 640 w 1361"/>
                  <a:gd name="T43" fmla="*/ 653 h 1911"/>
                  <a:gd name="T44" fmla="*/ 750 w 1361"/>
                  <a:gd name="T45" fmla="*/ 661 h 1911"/>
                  <a:gd name="T46" fmla="*/ 828 w 1361"/>
                  <a:gd name="T47" fmla="*/ 678 h 1911"/>
                  <a:gd name="T48" fmla="*/ 893 w 1361"/>
                  <a:gd name="T49" fmla="*/ 717 h 1911"/>
                  <a:gd name="T50" fmla="*/ 948 w 1361"/>
                  <a:gd name="T51" fmla="*/ 783 h 1911"/>
                  <a:gd name="T52" fmla="*/ 945 w 1361"/>
                  <a:gd name="T53" fmla="*/ 861 h 1911"/>
                  <a:gd name="T54" fmla="*/ 885 w 1361"/>
                  <a:gd name="T55" fmla="*/ 929 h 1911"/>
                  <a:gd name="T56" fmla="*/ 832 w 1361"/>
                  <a:gd name="T57" fmla="*/ 957 h 1911"/>
                  <a:gd name="T58" fmla="*/ 772 w 1361"/>
                  <a:gd name="T59" fmla="*/ 983 h 1911"/>
                  <a:gd name="T60" fmla="*/ 580 w 1361"/>
                  <a:gd name="T61" fmla="*/ 995 h 1911"/>
                  <a:gd name="T62" fmla="*/ 529 w 1361"/>
                  <a:gd name="T63" fmla="*/ 1047 h 1911"/>
                  <a:gd name="T64" fmla="*/ 518 w 1361"/>
                  <a:gd name="T65" fmla="*/ 1911 h 1911"/>
                  <a:gd name="T66" fmla="*/ 150 w 1361"/>
                  <a:gd name="T67" fmla="*/ 1901 h 1911"/>
                  <a:gd name="T68" fmla="*/ 107 w 1361"/>
                  <a:gd name="T69" fmla="*/ 1859 h 1911"/>
                  <a:gd name="T70" fmla="*/ 98 w 1361"/>
                  <a:gd name="T71" fmla="*/ 1650 h 1911"/>
                  <a:gd name="T72" fmla="*/ 38 w 1361"/>
                  <a:gd name="T73" fmla="*/ 1617 h 1911"/>
                  <a:gd name="T74" fmla="*/ 6 w 1361"/>
                  <a:gd name="T75" fmla="*/ 1560 h 1911"/>
                  <a:gd name="T76" fmla="*/ 45 w 1361"/>
                  <a:gd name="T77" fmla="*/ 884 h 1911"/>
                  <a:gd name="T78" fmla="*/ 70 w 1361"/>
                  <a:gd name="T79" fmla="*/ 791 h 1911"/>
                  <a:gd name="T80" fmla="*/ 118 w 1361"/>
                  <a:gd name="T81" fmla="*/ 727 h 1911"/>
                  <a:gd name="T82" fmla="*/ 178 w 1361"/>
                  <a:gd name="T83" fmla="*/ 687 h 1911"/>
                  <a:gd name="T84" fmla="*/ 240 w 1361"/>
                  <a:gd name="T85" fmla="*/ 667 h 1911"/>
                  <a:gd name="T86" fmla="*/ 345 w 1361"/>
                  <a:gd name="T87" fmla="*/ 655 h 1911"/>
                  <a:gd name="T88" fmla="*/ 456 w 1361"/>
                  <a:gd name="T89" fmla="*/ 650 h 1911"/>
                  <a:gd name="T90" fmla="*/ 512 w 1361"/>
                  <a:gd name="T91" fmla="*/ 0 h 1911"/>
                  <a:gd name="T92" fmla="*/ 631 w 1361"/>
                  <a:gd name="T93" fmla="*/ 26 h 1911"/>
                  <a:gd name="T94" fmla="*/ 725 w 1361"/>
                  <a:gd name="T95" fmla="*/ 98 h 1911"/>
                  <a:gd name="T96" fmla="*/ 783 w 1361"/>
                  <a:gd name="T97" fmla="*/ 202 h 1911"/>
                  <a:gd name="T98" fmla="*/ 793 w 1361"/>
                  <a:gd name="T99" fmla="*/ 326 h 1911"/>
                  <a:gd name="T100" fmla="*/ 750 w 1361"/>
                  <a:gd name="T101" fmla="*/ 441 h 1911"/>
                  <a:gd name="T102" fmla="*/ 667 w 1361"/>
                  <a:gd name="T103" fmla="*/ 526 h 1911"/>
                  <a:gd name="T104" fmla="*/ 554 w 1361"/>
                  <a:gd name="T105" fmla="*/ 569 h 1911"/>
                  <a:gd name="T106" fmla="*/ 428 w 1361"/>
                  <a:gd name="T107" fmla="*/ 561 h 1911"/>
                  <a:gd name="T108" fmla="*/ 324 w 1361"/>
                  <a:gd name="T109" fmla="*/ 502 h 1911"/>
                  <a:gd name="T110" fmla="*/ 253 w 1361"/>
                  <a:gd name="T111" fmla="*/ 406 h 1911"/>
                  <a:gd name="T112" fmla="*/ 226 w 1361"/>
                  <a:gd name="T113" fmla="*/ 284 h 1911"/>
                  <a:gd name="T114" fmla="*/ 254 w 1361"/>
                  <a:gd name="T115" fmla="*/ 165 h 1911"/>
                  <a:gd name="T116" fmla="*/ 326 w 1361"/>
                  <a:gd name="T117" fmla="*/ 70 h 1911"/>
                  <a:gd name="T118" fmla="*/ 429 w 1361"/>
                  <a:gd name="T119" fmla="*/ 13 h 1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61" h="1911">
                    <a:moveTo>
                      <a:pt x="1080" y="983"/>
                    </a:moveTo>
                    <a:lnTo>
                      <a:pt x="1062" y="987"/>
                    </a:lnTo>
                    <a:lnTo>
                      <a:pt x="1046" y="994"/>
                    </a:lnTo>
                    <a:lnTo>
                      <a:pt x="1035" y="1007"/>
                    </a:lnTo>
                    <a:lnTo>
                      <a:pt x="1026" y="1023"/>
                    </a:lnTo>
                    <a:lnTo>
                      <a:pt x="1024" y="1039"/>
                    </a:lnTo>
                    <a:lnTo>
                      <a:pt x="1026" y="1057"/>
                    </a:lnTo>
                    <a:lnTo>
                      <a:pt x="1035" y="1073"/>
                    </a:lnTo>
                    <a:lnTo>
                      <a:pt x="1046" y="1085"/>
                    </a:lnTo>
                    <a:lnTo>
                      <a:pt x="1062" y="1093"/>
                    </a:lnTo>
                    <a:lnTo>
                      <a:pt x="1080" y="1097"/>
                    </a:lnTo>
                    <a:lnTo>
                      <a:pt x="1098" y="1093"/>
                    </a:lnTo>
                    <a:lnTo>
                      <a:pt x="1113" y="1085"/>
                    </a:lnTo>
                    <a:lnTo>
                      <a:pt x="1125" y="1073"/>
                    </a:lnTo>
                    <a:lnTo>
                      <a:pt x="1133" y="1057"/>
                    </a:lnTo>
                    <a:lnTo>
                      <a:pt x="1136" y="1039"/>
                    </a:lnTo>
                    <a:lnTo>
                      <a:pt x="1133" y="1023"/>
                    </a:lnTo>
                    <a:lnTo>
                      <a:pt x="1125" y="1007"/>
                    </a:lnTo>
                    <a:lnTo>
                      <a:pt x="1113" y="994"/>
                    </a:lnTo>
                    <a:lnTo>
                      <a:pt x="1098" y="987"/>
                    </a:lnTo>
                    <a:lnTo>
                      <a:pt x="1080" y="983"/>
                    </a:lnTo>
                    <a:close/>
                    <a:moveTo>
                      <a:pt x="1080" y="899"/>
                    </a:moveTo>
                    <a:lnTo>
                      <a:pt x="1109" y="902"/>
                    </a:lnTo>
                    <a:lnTo>
                      <a:pt x="1135" y="911"/>
                    </a:lnTo>
                    <a:lnTo>
                      <a:pt x="1158" y="923"/>
                    </a:lnTo>
                    <a:lnTo>
                      <a:pt x="1179" y="940"/>
                    </a:lnTo>
                    <a:lnTo>
                      <a:pt x="1196" y="961"/>
                    </a:lnTo>
                    <a:lnTo>
                      <a:pt x="1210" y="986"/>
                    </a:lnTo>
                    <a:lnTo>
                      <a:pt x="1217" y="1012"/>
                    </a:lnTo>
                    <a:lnTo>
                      <a:pt x="1221" y="1039"/>
                    </a:lnTo>
                    <a:lnTo>
                      <a:pt x="1305" y="1039"/>
                    </a:lnTo>
                    <a:lnTo>
                      <a:pt x="1323" y="1043"/>
                    </a:lnTo>
                    <a:lnTo>
                      <a:pt x="1338" y="1051"/>
                    </a:lnTo>
                    <a:lnTo>
                      <a:pt x="1350" y="1063"/>
                    </a:lnTo>
                    <a:lnTo>
                      <a:pt x="1358" y="1079"/>
                    </a:lnTo>
                    <a:lnTo>
                      <a:pt x="1361" y="1097"/>
                    </a:lnTo>
                    <a:lnTo>
                      <a:pt x="1358" y="1113"/>
                    </a:lnTo>
                    <a:lnTo>
                      <a:pt x="1350" y="1129"/>
                    </a:lnTo>
                    <a:lnTo>
                      <a:pt x="1338" y="1142"/>
                    </a:lnTo>
                    <a:lnTo>
                      <a:pt x="1323" y="1149"/>
                    </a:lnTo>
                    <a:lnTo>
                      <a:pt x="1305" y="1153"/>
                    </a:lnTo>
                    <a:lnTo>
                      <a:pt x="855" y="1153"/>
                    </a:lnTo>
                    <a:lnTo>
                      <a:pt x="837" y="1149"/>
                    </a:lnTo>
                    <a:lnTo>
                      <a:pt x="822" y="1142"/>
                    </a:lnTo>
                    <a:lnTo>
                      <a:pt x="810" y="1129"/>
                    </a:lnTo>
                    <a:lnTo>
                      <a:pt x="801" y="1113"/>
                    </a:lnTo>
                    <a:lnTo>
                      <a:pt x="799" y="1097"/>
                    </a:lnTo>
                    <a:lnTo>
                      <a:pt x="801" y="1079"/>
                    </a:lnTo>
                    <a:lnTo>
                      <a:pt x="810" y="1063"/>
                    </a:lnTo>
                    <a:lnTo>
                      <a:pt x="822" y="1051"/>
                    </a:lnTo>
                    <a:lnTo>
                      <a:pt x="837" y="1043"/>
                    </a:lnTo>
                    <a:lnTo>
                      <a:pt x="855" y="1039"/>
                    </a:lnTo>
                    <a:lnTo>
                      <a:pt x="940" y="1039"/>
                    </a:lnTo>
                    <a:lnTo>
                      <a:pt x="943" y="1012"/>
                    </a:lnTo>
                    <a:lnTo>
                      <a:pt x="950" y="986"/>
                    </a:lnTo>
                    <a:lnTo>
                      <a:pt x="964" y="961"/>
                    </a:lnTo>
                    <a:lnTo>
                      <a:pt x="981" y="940"/>
                    </a:lnTo>
                    <a:lnTo>
                      <a:pt x="1002" y="923"/>
                    </a:lnTo>
                    <a:lnTo>
                      <a:pt x="1025" y="911"/>
                    </a:lnTo>
                    <a:lnTo>
                      <a:pt x="1051" y="902"/>
                    </a:lnTo>
                    <a:lnTo>
                      <a:pt x="1080" y="899"/>
                    </a:lnTo>
                    <a:close/>
                    <a:moveTo>
                      <a:pt x="512" y="650"/>
                    </a:moveTo>
                    <a:lnTo>
                      <a:pt x="537" y="650"/>
                    </a:lnTo>
                    <a:lnTo>
                      <a:pt x="568" y="650"/>
                    </a:lnTo>
                    <a:lnTo>
                      <a:pt x="603" y="651"/>
                    </a:lnTo>
                    <a:lnTo>
                      <a:pt x="640" y="653"/>
                    </a:lnTo>
                    <a:lnTo>
                      <a:pt x="678" y="655"/>
                    </a:lnTo>
                    <a:lnTo>
                      <a:pt x="715" y="657"/>
                    </a:lnTo>
                    <a:lnTo>
                      <a:pt x="750" y="661"/>
                    </a:lnTo>
                    <a:lnTo>
                      <a:pt x="782" y="667"/>
                    </a:lnTo>
                    <a:lnTo>
                      <a:pt x="804" y="671"/>
                    </a:lnTo>
                    <a:lnTo>
                      <a:pt x="828" y="678"/>
                    </a:lnTo>
                    <a:lnTo>
                      <a:pt x="850" y="689"/>
                    </a:lnTo>
                    <a:lnTo>
                      <a:pt x="872" y="701"/>
                    </a:lnTo>
                    <a:lnTo>
                      <a:pt x="893" y="717"/>
                    </a:lnTo>
                    <a:lnTo>
                      <a:pt x="913" y="736"/>
                    </a:lnTo>
                    <a:lnTo>
                      <a:pt x="932" y="757"/>
                    </a:lnTo>
                    <a:lnTo>
                      <a:pt x="948" y="783"/>
                    </a:lnTo>
                    <a:lnTo>
                      <a:pt x="961" y="811"/>
                    </a:lnTo>
                    <a:lnTo>
                      <a:pt x="970" y="844"/>
                    </a:lnTo>
                    <a:lnTo>
                      <a:pt x="945" y="861"/>
                    </a:lnTo>
                    <a:lnTo>
                      <a:pt x="922" y="880"/>
                    </a:lnTo>
                    <a:lnTo>
                      <a:pt x="901" y="903"/>
                    </a:lnTo>
                    <a:lnTo>
                      <a:pt x="885" y="929"/>
                    </a:lnTo>
                    <a:lnTo>
                      <a:pt x="872" y="956"/>
                    </a:lnTo>
                    <a:lnTo>
                      <a:pt x="855" y="956"/>
                    </a:lnTo>
                    <a:lnTo>
                      <a:pt x="832" y="957"/>
                    </a:lnTo>
                    <a:lnTo>
                      <a:pt x="811" y="963"/>
                    </a:lnTo>
                    <a:lnTo>
                      <a:pt x="791" y="972"/>
                    </a:lnTo>
                    <a:lnTo>
                      <a:pt x="772" y="983"/>
                    </a:lnTo>
                    <a:lnTo>
                      <a:pt x="630" y="983"/>
                    </a:lnTo>
                    <a:lnTo>
                      <a:pt x="605" y="987"/>
                    </a:lnTo>
                    <a:lnTo>
                      <a:pt x="580" y="995"/>
                    </a:lnTo>
                    <a:lnTo>
                      <a:pt x="560" y="1009"/>
                    </a:lnTo>
                    <a:lnTo>
                      <a:pt x="542" y="1026"/>
                    </a:lnTo>
                    <a:lnTo>
                      <a:pt x="529" y="1047"/>
                    </a:lnTo>
                    <a:lnTo>
                      <a:pt x="520" y="1070"/>
                    </a:lnTo>
                    <a:lnTo>
                      <a:pt x="518" y="1097"/>
                    </a:lnTo>
                    <a:lnTo>
                      <a:pt x="518" y="1911"/>
                    </a:lnTo>
                    <a:lnTo>
                      <a:pt x="192" y="1911"/>
                    </a:lnTo>
                    <a:lnTo>
                      <a:pt x="170" y="1909"/>
                    </a:lnTo>
                    <a:lnTo>
                      <a:pt x="150" y="1901"/>
                    </a:lnTo>
                    <a:lnTo>
                      <a:pt x="134" y="1891"/>
                    </a:lnTo>
                    <a:lnTo>
                      <a:pt x="119" y="1876"/>
                    </a:lnTo>
                    <a:lnTo>
                      <a:pt x="107" y="1859"/>
                    </a:lnTo>
                    <a:lnTo>
                      <a:pt x="101" y="1839"/>
                    </a:lnTo>
                    <a:lnTo>
                      <a:pt x="98" y="1818"/>
                    </a:lnTo>
                    <a:lnTo>
                      <a:pt x="98" y="1650"/>
                    </a:lnTo>
                    <a:lnTo>
                      <a:pt x="75" y="1643"/>
                    </a:lnTo>
                    <a:lnTo>
                      <a:pt x="55" y="1632"/>
                    </a:lnTo>
                    <a:lnTo>
                      <a:pt x="38" y="1617"/>
                    </a:lnTo>
                    <a:lnTo>
                      <a:pt x="24" y="1599"/>
                    </a:lnTo>
                    <a:lnTo>
                      <a:pt x="13" y="1580"/>
                    </a:lnTo>
                    <a:lnTo>
                      <a:pt x="6" y="1560"/>
                    </a:lnTo>
                    <a:lnTo>
                      <a:pt x="1" y="1539"/>
                    </a:lnTo>
                    <a:lnTo>
                      <a:pt x="0" y="1519"/>
                    </a:lnTo>
                    <a:lnTo>
                      <a:pt x="45" y="884"/>
                    </a:lnTo>
                    <a:lnTo>
                      <a:pt x="50" y="850"/>
                    </a:lnTo>
                    <a:lnTo>
                      <a:pt x="59" y="819"/>
                    </a:lnTo>
                    <a:lnTo>
                      <a:pt x="70" y="791"/>
                    </a:lnTo>
                    <a:lnTo>
                      <a:pt x="84" y="767"/>
                    </a:lnTo>
                    <a:lnTo>
                      <a:pt x="100" y="746"/>
                    </a:lnTo>
                    <a:lnTo>
                      <a:pt x="118" y="727"/>
                    </a:lnTo>
                    <a:lnTo>
                      <a:pt x="137" y="711"/>
                    </a:lnTo>
                    <a:lnTo>
                      <a:pt x="157" y="697"/>
                    </a:lnTo>
                    <a:lnTo>
                      <a:pt x="178" y="687"/>
                    </a:lnTo>
                    <a:lnTo>
                      <a:pt x="199" y="677"/>
                    </a:lnTo>
                    <a:lnTo>
                      <a:pt x="220" y="671"/>
                    </a:lnTo>
                    <a:lnTo>
                      <a:pt x="240" y="667"/>
                    </a:lnTo>
                    <a:lnTo>
                      <a:pt x="272" y="661"/>
                    </a:lnTo>
                    <a:lnTo>
                      <a:pt x="308" y="657"/>
                    </a:lnTo>
                    <a:lnTo>
                      <a:pt x="345" y="655"/>
                    </a:lnTo>
                    <a:lnTo>
                      <a:pt x="384" y="653"/>
                    </a:lnTo>
                    <a:lnTo>
                      <a:pt x="421" y="651"/>
                    </a:lnTo>
                    <a:lnTo>
                      <a:pt x="456" y="650"/>
                    </a:lnTo>
                    <a:lnTo>
                      <a:pt x="486" y="650"/>
                    </a:lnTo>
                    <a:lnTo>
                      <a:pt x="512" y="650"/>
                    </a:lnTo>
                    <a:close/>
                    <a:moveTo>
                      <a:pt x="512" y="0"/>
                    </a:moveTo>
                    <a:lnTo>
                      <a:pt x="553" y="3"/>
                    </a:lnTo>
                    <a:lnTo>
                      <a:pt x="593" y="13"/>
                    </a:lnTo>
                    <a:lnTo>
                      <a:pt x="631" y="26"/>
                    </a:lnTo>
                    <a:lnTo>
                      <a:pt x="666" y="46"/>
                    </a:lnTo>
                    <a:lnTo>
                      <a:pt x="697" y="70"/>
                    </a:lnTo>
                    <a:lnTo>
                      <a:pt x="725" y="98"/>
                    </a:lnTo>
                    <a:lnTo>
                      <a:pt x="749" y="130"/>
                    </a:lnTo>
                    <a:lnTo>
                      <a:pt x="768" y="165"/>
                    </a:lnTo>
                    <a:lnTo>
                      <a:pt x="783" y="202"/>
                    </a:lnTo>
                    <a:lnTo>
                      <a:pt x="793" y="242"/>
                    </a:lnTo>
                    <a:lnTo>
                      <a:pt x="796" y="284"/>
                    </a:lnTo>
                    <a:lnTo>
                      <a:pt x="793" y="326"/>
                    </a:lnTo>
                    <a:lnTo>
                      <a:pt x="784" y="367"/>
                    </a:lnTo>
                    <a:lnTo>
                      <a:pt x="770" y="406"/>
                    </a:lnTo>
                    <a:lnTo>
                      <a:pt x="750" y="441"/>
                    </a:lnTo>
                    <a:lnTo>
                      <a:pt x="727" y="473"/>
                    </a:lnTo>
                    <a:lnTo>
                      <a:pt x="699" y="502"/>
                    </a:lnTo>
                    <a:lnTo>
                      <a:pt x="667" y="526"/>
                    </a:lnTo>
                    <a:lnTo>
                      <a:pt x="632" y="546"/>
                    </a:lnTo>
                    <a:lnTo>
                      <a:pt x="594" y="561"/>
                    </a:lnTo>
                    <a:lnTo>
                      <a:pt x="554" y="569"/>
                    </a:lnTo>
                    <a:lnTo>
                      <a:pt x="512" y="574"/>
                    </a:lnTo>
                    <a:lnTo>
                      <a:pt x="469" y="569"/>
                    </a:lnTo>
                    <a:lnTo>
                      <a:pt x="428" y="561"/>
                    </a:lnTo>
                    <a:lnTo>
                      <a:pt x="390" y="546"/>
                    </a:lnTo>
                    <a:lnTo>
                      <a:pt x="355" y="526"/>
                    </a:lnTo>
                    <a:lnTo>
                      <a:pt x="324" y="502"/>
                    </a:lnTo>
                    <a:lnTo>
                      <a:pt x="296" y="473"/>
                    </a:lnTo>
                    <a:lnTo>
                      <a:pt x="272" y="441"/>
                    </a:lnTo>
                    <a:lnTo>
                      <a:pt x="253" y="406"/>
                    </a:lnTo>
                    <a:lnTo>
                      <a:pt x="238" y="367"/>
                    </a:lnTo>
                    <a:lnTo>
                      <a:pt x="230" y="326"/>
                    </a:lnTo>
                    <a:lnTo>
                      <a:pt x="226" y="284"/>
                    </a:lnTo>
                    <a:lnTo>
                      <a:pt x="231" y="242"/>
                    </a:lnTo>
                    <a:lnTo>
                      <a:pt x="239" y="202"/>
                    </a:lnTo>
                    <a:lnTo>
                      <a:pt x="254" y="165"/>
                    </a:lnTo>
                    <a:lnTo>
                      <a:pt x="274" y="130"/>
                    </a:lnTo>
                    <a:lnTo>
                      <a:pt x="297" y="98"/>
                    </a:lnTo>
                    <a:lnTo>
                      <a:pt x="326" y="70"/>
                    </a:lnTo>
                    <a:lnTo>
                      <a:pt x="357" y="46"/>
                    </a:lnTo>
                    <a:lnTo>
                      <a:pt x="392" y="26"/>
                    </a:lnTo>
                    <a:lnTo>
                      <a:pt x="429" y="13"/>
                    </a:lnTo>
                    <a:lnTo>
                      <a:pt x="469" y="3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29A76D22-3FFE-465A-858B-50D930175F92}"/>
              </a:ext>
            </a:extLst>
          </p:cNvPr>
          <p:cNvGrpSpPr/>
          <p:nvPr/>
        </p:nvGrpSpPr>
        <p:grpSpPr>
          <a:xfrm>
            <a:off x="4317762" y="4425353"/>
            <a:ext cx="2154530" cy="2211711"/>
            <a:chOff x="7559873" y="4514989"/>
            <a:chExt cx="2154530" cy="2211711"/>
          </a:xfrm>
        </p:grpSpPr>
        <p:sp>
          <p:nvSpPr>
            <p:cNvPr id="29" name="object 28">
              <a:hlinkClick r:id="rId7" action="ppaction://hlinksldjump"/>
              <a:extLst>
                <a:ext uri="{FF2B5EF4-FFF2-40B4-BE49-F238E27FC236}">
                  <a16:creationId xmlns:a16="http://schemas.microsoft.com/office/drawing/2014/main" id="{CEA2A39A-25D2-4F4F-96AC-A72C7BAA4AA8}"/>
                </a:ext>
              </a:extLst>
            </p:cNvPr>
            <p:cNvSpPr/>
            <p:nvPr/>
          </p:nvSpPr>
          <p:spPr>
            <a:xfrm>
              <a:off x="7559873" y="4514989"/>
              <a:ext cx="2154530" cy="2211711"/>
            </a:xfrm>
            <a:custGeom>
              <a:avLst/>
              <a:gdLst/>
              <a:ahLst/>
              <a:cxnLst/>
              <a:rect l="l" t="t" r="r" b="b"/>
              <a:pathLst>
                <a:path w="1294129" h="1493520">
                  <a:moveTo>
                    <a:pt x="646938" y="0"/>
                  </a:moveTo>
                  <a:lnTo>
                    <a:pt x="0" y="373316"/>
                  </a:lnTo>
                  <a:lnTo>
                    <a:pt x="0" y="1120140"/>
                  </a:lnTo>
                  <a:lnTo>
                    <a:pt x="646938" y="1493520"/>
                  </a:lnTo>
                  <a:lnTo>
                    <a:pt x="1293876" y="1120140"/>
                  </a:lnTo>
                  <a:lnTo>
                    <a:pt x="1293876" y="373316"/>
                  </a:lnTo>
                  <a:lnTo>
                    <a:pt x="646938" y="0"/>
                  </a:lnTo>
                  <a:close/>
                </a:path>
              </a:pathLst>
            </a:custGeom>
            <a:solidFill>
              <a:srgbClr val="FABE3C"/>
            </a:solidFill>
            <a:ln w="41275" cmpd="dbl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1EC3D1A0-A3D9-4F2F-BF2D-C493EC2BECB2}"/>
                </a:ext>
              </a:extLst>
            </p:cNvPr>
            <p:cNvSpPr/>
            <p:nvPr/>
          </p:nvSpPr>
          <p:spPr>
            <a:xfrm>
              <a:off x="8089552" y="5833020"/>
              <a:ext cx="10951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Soluciones</a:t>
              </a:r>
            </a:p>
          </p:txBody>
        </p:sp>
        <p:grpSp>
          <p:nvGrpSpPr>
            <p:cNvPr id="31" name="Group 7">
              <a:extLst>
                <a:ext uri="{FF2B5EF4-FFF2-40B4-BE49-F238E27FC236}">
                  <a16:creationId xmlns:a16="http://schemas.microsoft.com/office/drawing/2014/main" id="{C1E02880-3BD0-4615-9E5B-ED698C28360C}"/>
                </a:ext>
              </a:extLst>
            </p:cNvPr>
            <p:cNvGrpSpPr/>
            <p:nvPr/>
          </p:nvGrpSpPr>
          <p:grpSpPr>
            <a:xfrm>
              <a:off x="8273373" y="5025432"/>
              <a:ext cx="727531" cy="762013"/>
              <a:chOff x="3789362" y="4114800"/>
              <a:chExt cx="465138" cy="536575"/>
            </a:xfrm>
          </p:grpSpPr>
          <p:sp useBgFill="1">
            <p:nvSpPr>
              <p:cNvPr id="32" name="Freeform 20">
                <a:extLst>
                  <a:ext uri="{FF2B5EF4-FFF2-40B4-BE49-F238E27FC236}">
                    <a16:creationId xmlns:a16="http://schemas.microsoft.com/office/drawing/2014/main" id="{C6D865A3-332C-483D-921B-A149EADE9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362" y="4114800"/>
                <a:ext cx="465138" cy="536575"/>
              </a:xfrm>
              <a:custGeom>
                <a:avLst/>
                <a:gdLst>
                  <a:gd name="T0" fmla="*/ 719 w 2051"/>
                  <a:gd name="T1" fmla="*/ 13 h 2362"/>
                  <a:gd name="T2" fmla="*/ 848 w 2051"/>
                  <a:gd name="T3" fmla="*/ 73 h 2362"/>
                  <a:gd name="T4" fmla="*/ 947 w 2051"/>
                  <a:gd name="T5" fmla="*/ 171 h 2362"/>
                  <a:gd name="T6" fmla="*/ 1006 w 2051"/>
                  <a:gd name="T7" fmla="*/ 299 h 2362"/>
                  <a:gd name="T8" fmla="*/ 1017 w 2051"/>
                  <a:gd name="T9" fmla="*/ 448 h 2362"/>
                  <a:gd name="T10" fmla="*/ 972 w 2051"/>
                  <a:gd name="T11" fmla="*/ 589 h 2362"/>
                  <a:gd name="T12" fmla="*/ 943 w 2051"/>
                  <a:gd name="T13" fmla="*/ 675 h 2362"/>
                  <a:gd name="T14" fmla="*/ 1028 w 2051"/>
                  <a:gd name="T15" fmla="*/ 711 h 2362"/>
                  <a:gd name="T16" fmla="*/ 1107 w 2051"/>
                  <a:gd name="T17" fmla="*/ 772 h 2362"/>
                  <a:gd name="T18" fmla="*/ 1167 w 2051"/>
                  <a:gd name="T19" fmla="*/ 862 h 2362"/>
                  <a:gd name="T20" fmla="*/ 1229 w 2051"/>
                  <a:gd name="T21" fmla="*/ 904 h 2362"/>
                  <a:gd name="T22" fmla="*/ 1355 w 2051"/>
                  <a:gd name="T23" fmla="*/ 828 h 2362"/>
                  <a:gd name="T24" fmla="*/ 1499 w 2051"/>
                  <a:gd name="T25" fmla="*/ 791 h 2362"/>
                  <a:gd name="T26" fmla="*/ 1651 w 2051"/>
                  <a:gd name="T27" fmla="*/ 799 h 2362"/>
                  <a:gd name="T28" fmla="*/ 1793 w 2051"/>
                  <a:gd name="T29" fmla="*/ 851 h 2362"/>
                  <a:gd name="T30" fmla="*/ 1913 w 2051"/>
                  <a:gd name="T31" fmla="*/ 943 h 2362"/>
                  <a:gd name="T32" fmla="*/ 1997 w 2051"/>
                  <a:gd name="T33" fmla="*/ 1063 h 2362"/>
                  <a:gd name="T34" fmla="*/ 2044 w 2051"/>
                  <a:gd name="T35" fmla="*/ 1203 h 2362"/>
                  <a:gd name="T36" fmla="*/ 2048 w 2051"/>
                  <a:gd name="T37" fmla="*/ 1351 h 2362"/>
                  <a:gd name="T38" fmla="*/ 2010 w 2051"/>
                  <a:gd name="T39" fmla="*/ 1493 h 2362"/>
                  <a:gd name="T40" fmla="*/ 1930 w 2051"/>
                  <a:gd name="T41" fmla="*/ 1618 h 2362"/>
                  <a:gd name="T42" fmla="*/ 1818 w 2051"/>
                  <a:gd name="T43" fmla="*/ 1716 h 2362"/>
                  <a:gd name="T44" fmla="*/ 1684 w 2051"/>
                  <a:gd name="T45" fmla="*/ 1775 h 2362"/>
                  <a:gd name="T46" fmla="*/ 1537 w 2051"/>
                  <a:gd name="T47" fmla="*/ 1793 h 2362"/>
                  <a:gd name="T48" fmla="*/ 1456 w 2051"/>
                  <a:gd name="T49" fmla="*/ 1814 h 2362"/>
                  <a:gd name="T50" fmla="*/ 1421 w 2051"/>
                  <a:gd name="T51" fmla="*/ 1851 h 2362"/>
                  <a:gd name="T52" fmla="*/ 1400 w 2051"/>
                  <a:gd name="T53" fmla="*/ 1913 h 2362"/>
                  <a:gd name="T54" fmla="*/ 1366 w 2051"/>
                  <a:gd name="T55" fmla="*/ 1961 h 2362"/>
                  <a:gd name="T56" fmla="*/ 1322 w 2051"/>
                  <a:gd name="T57" fmla="*/ 1989 h 2362"/>
                  <a:gd name="T58" fmla="*/ 1302 w 2051"/>
                  <a:gd name="T59" fmla="*/ 2035 h 2362"/>
                  <a:gd name="T60" fmla="*/ 1283 w 2051"/>
                  <a:gd name="T61" fmla="*/ 2082 h 2362"/>
                  <a:gd name="T62" fmla="*/ 1245 w 2051"/>
                  <a:gd name="T63" fmla="*/ 2132 h 2362"/>
                  <a:gd name="T64" fmla="*/ 1183 w 2051"/>
                  <a:gd name="T65" fmla="*/ 2162 h 2362"/>
                  <a:gd name="T66" fmla="*/ 1181 w 2051"/>
                  <a:gd name="T67" fmla="*/ 2219 h 2362"/>
                  <a:gd name="T68" fmla="*/ 1154 w 2051"/>
                  <a:gd name="T69" fmla="*/ 2266 h 2362"/>
                  <a:gd name="T70" fmla="*/ 1110 w 2051"/>
                  <a:gd name="T71" fmla="*/ 2313 h 2362"/>
                  <a:gd name="T72" fmla="*/ 898 w 2051"/>
                  <a:gd name="T73" fmla="*/ 2360 h 2362"/>
                  <a:gd name="T74" fmla="*/ 824 w 2051"/>
                  <a:gd name="T75" fmla="*/ 2347 h 2362"/>
                  <a:gd name="T76" fmla="*/ 774 w 2051"/>
                  <a:gd name="T77" fmla="*/ 2293 h 2362"/>
                  <a:gd name="T78" fmla="*/ 303 w 2051"/>
                  <a:gd name="T79" fmla="*/ 2137 h 2362"/>
                  <a:gd name="T80" fmla="*/ 199 w 2051"/>
                  <a:gd name="T81" fmla="*/ 2108 h 2362"/>
                  <a:gd name="T82" fmla="*/ 125 w 2051"/>
                  <a:gd name="T83" fmla="*/ 2035 h 2362"/>
                  <a:gd name="T84" fmla="*/ 97 w 2051"/>
                  <a:gd name="T85" fmla="*/ 1931 h 2362"/>
                  <a:gd name="T86" fmla="*/ 47 w 2051"/>
                  <a:gd name="T87" fmla="*/ 1782 h 2362"/>
                  <a:gd name="T88" fmla="*/ 5 w 2051"/>
                  <a:gd name="T89" fmla="*/ 1689 h 2362"/>
                  <a:gd name="T90" fmla="*/ 44 w 2051"/>
                  <a:gd name="T91" fmla="*/ 990 h 2362"/>
                  <a:gd name="T92" fmla="*/ 76 w 2051"/>
                  <a:gd name="T93" fmla="*/ 866 h 2362"/>
                  <a:gd name="T94" fmla="*/ 137 w 2051"/>
                  <a:gd name="T95" fmla="*/ 774 h 2362"/>
                  <a:gd name="T96" fmla="*/ 216 w 2051"/>
                  <a:gd name="T97" fmla="*/ 711 h 2362"/>
                  <a:gd name="T98" fmla="*/ 303 w 2051"/>
                  <a:gd name="T99" fmla="*/ 675 h 2362"/>
                  <a:gd name="T100" fmla="*/ 274 w 2051"/>
                  <a:gd name="T101" fmla="*/ 589 h 2362"/>
                  <a:gd name="T102" fmla="*/ 229 w 2051"/>
                  <a:gd name="T103" fmla="*/ 448 h 2362"/>
                  <a:gd name="T104" fmla="*/ 238 w 2051"/>
                  <a:gd name="T105" fmla="*/ 299 h 2362"/>
                  <a:gd name="T106" fmla="*/ 299 w 2051"/>
                  <a:gd name="T107" fmla="*/ 171 h 2362"/>
                  <a:gd name="T108" fmla="*/ 397 w 2051"/>
                  <a:gd name="T109" fmla="*/ 73 h 2362"/>
                  <a:gd name="T110" fmla="*/ 526 w 2051"/>
                  <a:gd name="T111" fmla="*/ 13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51" h="2362">
                    <a:moveTo>
                      <a:pt x="622" y="0"/>
                    </a:moveTo>
                    <a:lnTo>
                      <a:pt x="672" y="4"/>
                    </a:lnTo>
                    <a:lnTo>
                      <a:pt x="719" y="13"/>
                    </a:lnTo>
                    <a:lnTo>
                      <a:pt x="765" y="27"/>
                    </a:lnTo>
                    <a:lnTo>
                      <a:pt x="808" y="48"/>
                    </a:lnTo>
                    <a:lnTo>
                      <a:pt x="848" y="73"/>
                    </a:lnTo>
                    <a:lnTo>
                      <a:pt x="885" y="101"/>
                    </a:lnTo>
                    <a:lnTo>
                      <a:pt x="918" y="135"/>
                    </a:lnTo>
                    <a:lnTo>
                      <a:pt x="947" y="171"/>
                    </a:lnTo>
                    <a:lnTo>
                      <a:pt x="972" y="211"/>
                    </a:lnTo>
                    <a:lnTo>
                      <a:pt x="992" y="255"/>
                    </a:lnTo>
                    <a:lnTo>
                      <a:pt x="1006" y="299"/>
                    </a:lnTo>
                    <a:lnTo>
                      <a:pt x="1016" y="346"/>
                    </a:lnTo>
                    <a:lnTo>
                      <a:pt x="1019" y="396"/>
                    </a:lnTo>
                    <a:lnTo>
                      <a:pt x="1017" y="448"/>
                    </a:lnTo>
                    <a:lnTo>
                      <a:pt x="1008" y="498"/>
                    </a:lnTo>
                    <a:lnTo>
                      <a:pt x="992" y="545"/>
                    </a:lnTo>
                    <a:lnTo>
                      <a:pt x="972" y="589"/>
                    </a:lnTo>
                    <a:lnTo>
                      <a:pt x="945" y="631"/>
                    </a:lnTo>
                    <a:lnTo>
                      <a:pt x="915" y="669"/>
                    </a:lnTo>
                    <a:lnTo>
                      <a:pt x="943" y="675"/>
                    </a:lnTo>
                    <a:lnTo>
                      <a:pt x="972" y="685"/>
                    </a:lnTo>
                    <a:lnTo>
                      <a:pt x="1000" y="696"/>
                    </a:lnTo>
                    <a:lnTo>
                      <a:pt x="1028" y="711"/>
                    </a:lnTo>
                    <a:lnTo>
                      <a:pt x="1055" y="728"/>
                    </a:lnTo>
                    <a:lnTo>
                      <a:pt x="1081" y="749"/>
                    </a:lnTo>
                    <a:lnTo>
                      <a:pt x="1107" y="772"/>
                    </a:lnTo>
                    <a:lnTo>
                      <a:pt x="1129" y="799"/>
                    </a:lnTo>
                    <a:lnTo>
                      <a:pt x="1149" y="829"/>
                    </a:lnTo>
                    <a:lnTo>
                      <a:pt x="1167" y="862"/>
                    </a:lnTo>
                    <a:lnTo>
                      <a:pt x="1182" y="898"/>
                    </a:lnTo>
                    <a:lnTo>
                      <a:pt x="1192" y="938"/>
                    </a:lnTo>
                    <a:lnTo>
                      <a:pt x="1229" y="904"/>
                    </a:lnTo>
                    <a:lnTo>
                      <a:pt x="1268" y="875"/>
                    </a:lnTo>
                    <a:lnTo>
                      <a:pt x="1311" y="849"/>
                    </a:lnTo>
                    <a:lnTo>
                      <a:pt x="1355" y="828"/>
                    </a:lnTo>
                    <a:lnTo>
                      <a:pt x="1402" y="810"/>
                    </a:lnTo>
                    <a:lnTo>
                      <a:pt x="1450" y="799"/>
                    </a:lnTo>
                    <a:lnTo>
                      <a:pt x="1499" y="791"/>
                    </a:lnTo>
                    <a:lnTo>
                      <a:pt x="1549" y="788"/>
                    </a:lnTo>
                    <a:lnTo>
                      <a:pt x="1601" y="791"/>
                    </a:lnTo>
                    <a:lnTo>
                      <a:pt x="1651" y="799"/>
                    </a:lnTo>
                    <a:lnTo>
                      <a:pt x="1700" y="811"/>
                    </a:lnTo>
                    <a:lnTo>
                      <a:pt x="1748" y="829"/>
                    </a:lnTo>
                    <a:lnTo>
                      <a:pt x="1793" y="851"/>
                    </a:lnTo>
                    <a:lnTo>
                      <a:pt x="1838" y="879"/>
                    </a:lnTo>
                    <a:lnTo>
                      <a:pt x="1877" y="910"/>
                    </a:lnTo>
                    <a:lnTo>
                      <a:pt x="1913" y="943"/>
                    </a:lnTo>
                    <a:lnTo>
                      <a:pt x="1945" y="980"/>
                    </a:lnTo>
                    <a:lnTo>
                      <a:pt x="1973" y="1020"/>
                    </a:lnTo>
                    <a:lnTo>
                      <a:pt x="1997" y="1063"/>
                    </a:lnTo>
                    <a:lnTo>
                      <a:pt x="2017" y="1108"/>
                    </a:lnTo>
                    <a:lnTo>
                      <a:pt x="2033" y="1155"/>
                    </a:lnTo>
                    <a:lnTo>
                      <a:pt x="2044" y="1203"/>
                    </a:lnTo>
                    <a:lnTo>
                      <a:pt x="2050" y="1253"/>
                    </a:lnTo>
                    <a:lnTo>
                      <a:pt x="2051" y="1302"/>
                    </a:lnTo>
                    <a:lnTo>
                      <a:pt x="2048" y="1351"/>
                    </a:lnTo>
                    <a:lnTo>
                      <a:pt x="2040" y="1400"/>
                    </a:lnTo>
                    <a:lnTo>
                      <a:pt x="2027" y="1447"/>
                    </a:lnTo>
                    <a:lnTo>
                      <a:pt x="2010" y="1493"/>
                    </a:lnTo>
                    <a:lnTo>
                      <a:pt x="1988" y="1537"/>
                    </a:lnTo>
                    <a:lnTo>
                      <a:pt x="1960" y="1579"/>
                    </a:lnTo>
                    <a:lnTo>
                      <a:pt x="1930" y="1618"/>
                    </a:lnTo>
                    <a:lnTo>
                      <a:pt x="1896" y="1655"/>
                    </a:lnTo>
                    <a:lnTo>
                      <a:pt x="1858" y="1687"/>
                    </a:lnTo>
                    <a:lnTo>
                      <a:pt x="1818" y="1716"/>
                    </a:lnTo>
                    <a:lnTo>
                      <a:pt x="1776" y="1740"/>
                    </a:lnTo>
                    <a:lnTo>
                      <a:pt x="1730" y="1759"/>
                    </a:lnTo>
                    <a:lnTo>
                      <a:pt x="1684" y="1775"/>
                    </a:lnTo>
                    <a:lnTo>
                      <a:pt x="1636" y="1785"/>
                    </a:lnTo>
                    <a:lnTo>
                      <a:pt x="1586" y="1792"/>
                    </a:lnTo>
                    <a:lnTo>
                      <a:pt x="1537" y="1793"/>
                    </a:lnTo>
                    <a:lnTo>
                      <a:pt x="1487" y="1789"/>
                    </a:lnTo>
                    <a:lnTo>
                      <a:pt x="1472" y="1803"/>
                    </a:lnTo>
                    <a:lnTo>
                      <a:pt x="1456" y="1814"/>
                    </a:lnTo>
                    <a:lnTo>
                      <a:pt x="1439" y="1821"/>
                    </a:lnTo>
                    <a:lnTo>
                      <a:pt x="1418" y="1826"/>
                    </a:lnTo>
                    <a:lnTo>
                      <a:pt x="1421" y="1851"/>
                    </a:lnTo>
                    <a:lnTo>
                      <a:pt x="1418" y="1873"/>
                    </a:lnTo>
                    <a:lnTo>
                      <a:pt x="1412" y="1894"/>
                    </a:lnTo>
                    <a:lnTo>
                      <a:pt x="1400" y="1913"/>
                    </a:lnTo>
                    <a:lnTo>
                      <a:pt x="1389" y="1931"/>
                    </a:lnTo>
                    <a:lnTo>
                      <a:pt x="1377" y="1947"/>
                    </a:lnTo>
                    <a:lnTo>
                      <a:pt x="1366" y="1961"/>
                    </a:lnTo>
                    <a:lnTo>
                      <a:pt x="1354" y="1972"/>
                    </a:lnTo>
                    <a:lnTo>
                      <a:pt x="1339" y="1982"/>
                    </a:lnTo>
                    <a:lnTo>
                      <a:pt x="1322" y="1989"/>
                    </a:lnTo>
                    <a:lnTo>
                      <a:pt x="1301" y="1994"/>
                    </a:lnTo>
                    <a:lnTo>
                      <a:pt x="1303" y="2016"/>
                    </a:lnTo>
                    <a:lnTo>
                      <a:pt x="1302" y="2035"/>
                    </a:lnTo>
                    <a:lnTo>
                      <a:pt x="1298" y="2051"/>
                    </a:lnTo>
                    <a:lnTo>
                      <a:pt x="1292" y="2066"/>
                    </a:lnTo>
                    <a:lnTo>
                      <a:pt x="1283" y="2082"/>
                    </a:lnTo>
                    <a:lnTo>
                      <a:pt x="1272" y="2098"/>
                    </a:lnTo>
                    <a:lnTo>
                      <a:pt x="1259" y="2116"/>
                    </a:lnTo>
                    <a:lnTo>
                      <a:pt x="1245" y="2132"/>
                    </a:lnTo>
                    <a:lnTo>
                      <a:pt x="1228" y="2145"/>
                    </a:lnTo>
                    <a:lnTo>
                      <a:pt x="1207" y="2156"/>
                    </a:lnTo>
                    <a:lnTo>
                      <a:pt x="1183" y="2162"/>
                    </a:lnTo>
                    <a:lnTo>
                      <a:pt x="1186" y="2183"/>
                    </a:lnTo>
                    <a:lnTo>
                      <a:pt x="1185" y="2203"/>
                    </a:lnTo>
                    <a:lnTo>
                      <a:pt x="1181" y="2219"/>
                    </a:lnTo>
                    <a:lnTo>
                      <a:pt x="1174" y="2234"/>
                    </a:lnTo>
                    <a:lnTo>
                      <a:pt x="1165" y="2250"/>
                    </a:lnTo>
                    <a:lnTo>
                      <a:pt x="1154" y="2266"/>
                    </a:lnTo>
                    <a:lnTo>
                      <a:pt x="1142" y="2284"/>
                    </a:lnTo>
                    <a:lnTo>
                      <a:pt x="1127" y="2301"/>
                    </a:lnTo>
                    <a:lnTo>
                      <a:pt x="1110" y="2313"/>
                    </a:lnTo>
                    <a:lnTo>
                      <a:pt x="1090" y="2324"/>
                    </a:lnTo>
                    <a:lnTo>
                      <a:pt x="1069" y="2329"/>
                    </a:lnTo>
                    <a:lnTo>
                      <a:pt x="898" y="2360"/>
                    </a:lnTo>
                    <a:lnTo>
                      <a:pt x="871" y="2362"/>
                    </a:lnTo>
                    <a:lnTo>
                      <a:pt x="847" y="2357"/>
                    </a:lnTo>
                    <a:lnTo>
                      <a:pt x="824" y="2347"/>
                    </a:lnTo>
                    <a:lnTo>
                      <a:pt x="804" y="2333"/>
                    </a:lnTo>
                    <a:lnTo>
                      <a:pt x="787" y="2316"/>
                    </a:lnTo>
                    <a:lnTo>
                      <a:pt x="774" y="2293"/>
                    </a:lnTo>
                    <a:lnTo>
                      <a:pt x="768" y="2269"/>
                    </a:lnTo>
                    <a:lnTo>
                      <a:pt x="744" y="2137"/>
                    </a:lnTo>
                    <a:lnTo>
                      <a:pt x="303" y="2137"/>
                    </a:lnTo>
                    <a:lnTo>
                      <a:pt x="266" y="2134"/>
                    </a:lnTo>
                    <a:lnTo>
                      <a:pt x="231" y="2124"/>
                    </a:lnTo>
                    <a:lnTo>
                      <a:pt x="199" y="2108"/>
                    </a:lnTo>
                    <a:lnTo>
                      <a:pt x="171" y="2088"/>
                    </a:lnTo>
                    <a:lnTo>
                      <a:pt x="146" y="2063"/>
                    </a:lnTo>
                    <a:lnTo>
                      <a:pt x="125" y="2035"/>
                    </a:lnTo>
                    <a:lnTo>
                      <a:pt x="110" y="2003"/>
                    </a:lnTo>
                    <a:lnTo>
                      <a:pt x="100" y="1968"/>
                    </a:lnTo>
                    <a:lnTo>
                      <a:pt x="97" y="1931"/>
                    </a:lnTo>
                    <a:lnTo>
                      <a:pt x="97" y="1833"/>
                    </a:lnTo>
                    <a:lnTo>
                      <a:pt x="71" y="1810"/>
                    </a:lnTo>
                    <a:lnTo>
                      <a:pt x="47" y="1782"/>
                    </a:lnTo>
                    <a:lnTo>
                      <a:pt x="29" y="1752"/>
                    </a:lnTo>
                    <a:lnTo>
                      <a:pt x="15" y="1722"/>
                    </a:lnTo>
                    <a:lnTo>
                      <a:pt x="5" y="1689"/>
                    </a:lnTo>
                    <a:lnTo>
                      <a:pt x="1" y="1656"/>
                    </a:lnTo>
                    <a:lnTo>
                      <a:pt x="0" y="1624"/>
                    </a:lnTo>
                    <a:lnTo>
                      <a:pt x="44" y="990"/>
                    </a:lnTo>
                    <a:lnTo>
                      <a:pt x="50" y="944"/>
                    </a:lnTo>
                    <a:lnTo>
                      <a:pt x="61" y="903"/>
                    </a:lnTo>
                    <a:lnTo>
                      <a:pt x="76" y="866"/>
                    </a:lnTo>
                    <a:lnTo>
                      <a:pt x="93" y="832"/>
                    </a:lnTo>
                    <a:lnTo>
                      <a:pt x="114" y="802"/>
                    </a:lnTo>
                    <a:lnTo>
                      <a:pt x="137" y="774"/>
                    </a:lnTo>
                    <a:lnTo>
                      <a:pt x="161" y="750"/>
                    </a:lnTo>
                    <a:lnTo>
                      <a:pt x="188" y="729"/>
                    </a:lnTo>
                    <a:lnTo>
                      <a:pt x="216" y="711"/>
                    </a:lnTo>
                    <a:lnTo>
                      <a:pt x="245" y="696"/>
                    </a:lnTo>
                    <a:lnTo>
                      <a:pt x="273" y="685"/>
                    </a:lnTo>
                    <a:lnTo>
                      <a:pt x="303" y="675"/>
                    </a:lnTo>
                    <a:lnTo>
                      <a:pt x="331" y="669"/>
                    </a:lnTo>
                    <a:lnTo>
                      <a:pt x="301" y="631"/>
                    </a:lnTo>
                    <a:lnTo>
                      <a:pt x="274" y="589"/>
                    </a:lnTo>
                    <a:lnTo>
                      <a:pt x="253" y="545"/>
                    </a:lnTo>
                    <a:lnTo>
                      <a:pt x="238" y="498"/>
                    </a:lnTo>
                    <a:lnTo>
                      <a:pt x="229" y="448"/>
                    </a:lnTo>
                    <a:lnTo>
                      <a:pt x="226" y="396"/>
                    </a:lnTo>
                    <a:lnTo>
                      <a:pt x="230" y="346"/>
                    </a:lnTo>
                    <a:lnTo>
                      <a:pt x="238" y="299"/>
                    </a:lnTo>
                    <a:lnTo>
                      <a:pt x="253" y="255"/>
                    </a:lnTo>
                    <a:lnTo>
                      <a:pt x="273" y="211"/>
                    </a:lnTo>
                    <a:lnTo>
                      <a:pt x="299" y="171"/>
                    </a:lnTo>
                    <a:lnTo>
                      <a:pt x="327" y="135"/>
                    </a:lnTo>
                    <a:lnTo>
                      <a:pt x="361" y="101"/>
                    </a:lnTo>
                    <a:lnTo>
                      <a:pt x="397" y="73"/>
                    </a:lnTo>
                    <a:lnTo>
                      <a:pt x="437" y="48"/>
                    </a:lnTo>
                    <a:lnTo>
                      <a:pt x="480" y="27"/>
                    </a:lnTo>
                    <a:lnTo>
                      <a:pt x="526" y="13"/>
                    </a:lnTo>
                    <a:lnTo>
                      <a:pt x="572" y="4"/>
                    </a:lnTo>
                    <a:lnTo>
                      <a:pt x="622" y="0"/>
                    </a:lnTo>
                    <a:close/>
                  </a:path>
                </a:pathLst>
              </a:custGeom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3" name="Freeform 21">
                <a:extLst>
                  <a:ext uri="{FF2B5EF4-FFF2-40B4-BE49-F238E27FC236}">
                    <a16:creationId xmlns:a16="http://schemas.microsoft.com/office/drawing/2014/main" id="{9A54A0EC-5491-4C1B-B146-A31AC76D7D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4762" y="4140200"/>
                <a:ext cx="223838" cy="433388"/>
              </a:xfrm>
              <a:custGeom>
                <a:avLst/>
                <a:gdLst>
                  <a:gd name="T0" fmla="*/ 566 w 989"/>
                  <a:gd name="T1" fmla="*/ 650 h 1911"/>
                  <a:gd name="T2" fmla="*/ 676 w 989"/>
                  <a:gd name="T3" fmla="*/ 655 h 1911"/>
                  <a:gd name="T4" fmla="*/ 780 w 989"/>
                  <a:gd name="T5" fmla="*/ 667 h 1911"/>
                  <a:gd name="T6" fmla="*/ 844 w 989"/>
                  <a:gd name="T7" fmla="*/ 687 h 1911"/>
                  <a:gd name="T8" fmla="*/ 904 w 989"/>
                  <a:gd name="T9" fmla="*/ 727 h 1911"/>
                  <a:gd name="T10" fmla="*/ 952 w 989"/>
                  <a:gd name="T11" fmla="*/ 791 h 1911"/>
                  <a:gd name="T12" fmla="*/ 976 w 989"/>
                  <a:gd name="T13" fmla="*/ 884 h 1911"/>
                  <a:gd name="T14" fmla="*/ 948 w 989"/>
                  <a:gd name="T15" fmla="*/ 1062 h 1911"/>
                  <a:gd name="T16" fmla="*/ 935 w 989"/>
                  <a:gd name="T17" fmla="*/ 1212 h 1911"/>
                  <a:gd name="T18" fmla="*/ 967 w 989"/>
                  <a:gd name="T19" fmla="*/ 1360 h 1911"/>
                  <a:gd name="T20" fmla="*/ 980 w 989"/>
                  <a:gd name="T21" fmla="*/ 1419 h 1911"/>
                  <a:gd name="T22" fmla="*/ 946 w 989"/>
                  <a:gd name="T23" fmla="*/ 1466 h 1911"/>
                  <a:gd name="T24" fmla="*/ 895 w 989"/>
                  <a:gd name="T25" fmla="*/ 1540 h 1911"/>
                  <a:gd name="T26" fmla="*/ 833 w 989"/>
                  <a:gd name="T27" fmla="*/ 1628 h 1911"/>
                  <a:gd name="T28" fmla="*/ 770 w 989"/>
                  <a:gd name="T29" fmla="*/ 1719 h 1911"/>
                  <a:gd name="T30" fmla="*/ 711 w 989"/>
                  <a:gd name="T31" fmla="*/ 1803 h 1911"/>
                  <a:gd name="T32" fmla="*/ 664 w 989"/>
                  <a:gd name="T33" fmla="*/ 1870 h 1911"/>
                  <a:gd name="T34" fmla="*/ 639 w 989"/>
                  <a:gd name="T35" fmla="*/ 1907 h 1911"/>
                  <a:gd name="T36" fmla="*/ 169 w 989"/>
                  <a:gd name="T37" fmla="*/ 1909 h 1911"/>
                  <a:gd name="T38" fmla="*/ 117 w 989"/>
                  <a:gd name="T39" fmla="*/ 1876 h 1911"/>
                  <a:gd name="T40" fmla="*/ 97 w 989"/>
                  <a:gd name="T41" fmla="*/ 1818 h 1911"/>
                  <a:gd name="T42" fmla="*/ 54 w 989"/>
                  <a:gd name="T43" fmla="*/ 1632 h 1911"/>
                  <a:gd name="T44" fmla="*/ 11 w 989"/>
                  <a:gd name="T45" fmla="*/ 1580 h 1911"/>
                  <a:gd name="T46" fmla="*/ 0 w 989"/>
                  <a:gd name="T47" fmla="*/ 1519 h 1911"/>
                  <a:gd name="T48" fmla="*/ 57 w 989"/>
                  <a:gd name="T49" fmla="*/ 819 h 1911"/>
                  <a:gd name="T50" fmla="*/ 98 w 989"/>
                  <a:gd name="T51" fmla="*/ 746 h 1911"/>
                  <a:gd name="T52" fmla="*/ 155 w 989"/>
                  <a:gd name="T53" fmla="*/ 697 h 1911"/>
                  <a:gd name="T54" fmla="*/ 218 w 989"/>
                  <a:gd name="T55" fmla="*/ 671 h 1911"/>
                  <a:gd name="T56" fmla="*/ 306 w 989"/>
                  <a:gd name="T57" fmla="*/ 657 h 1911"/>
                  <a:gd name="T58" fmla="*/ 419 w 989"/>
                  <a:gd name="T59" fmla="*/ 651 h 1911"/>
                  <a:gd name="T60" fmla="*/ 510 w 989"/>
                  <a:gd name="T61" fmla="*/ 650 h 1911"/>
                  <a:gd name="T62" fmla="*/ 591 w 989"/>
                  <a:gd name="T63" fmla="*/ 13 h 1911"/>
                  <a:gd name="T64" fmla="*/ 696 w 989"/>
                  <a:gd name="T65" fmla="*/ 70 h 1911"/>
                  <a:gd name="T66" fmla="*/ 767 w 989"/>
                  <a:gd name="T67" fmla="*/ 165 h 1911"/>
                  <a:gd name="T68" fmla="*/ 794 w 989"/>
                  <a:gd name="T69" fmla="*/ 284 h 1911"/>
                  <a:gd name="T70" fmla="*/ 769 w 989"/>
                  <a:gd name="T71" fmla="*/ 406 h 1911"/>
                  <a:gd name="T72" fmla="*/ 697 w 989"/>
                  <a:gd name="T73" fmla="*/ 502 h 1911"/>
                  <a:gd name="T74" fmla="*/ 592 w 989"/>
                  <a:gd name="T75" fmla="*/ 561 h 1911"/>
                  <a:gd name="T76" fmla="*/ 468 w 989"/>
                  <a:gd name="T77" fmla="*/ 569 h 1911"/>
                  <a:gd name="T78" fmla="*/ 354 w 989"/>
                  <a:gd name="T79" fmla="*/ 526 h 1911"/>
                  <a:gd name="T80" fmla="*/ 270 w 989"/>
                  <a:gd name="T81" fmla="*/ 441 h 1911"/>
                  <a:gd name="T82" fmla="*/ 228 w 989"/>
                  <a:gd name="T83" fmla="*/ 326 h 1911"/>
                  <a:gd name="T84" fmla="*/ 239 w 989"/>
                  <a:gd name="T85" fmla="*/ 202 h 1911"/>
                  <a:gd name="T86" fmla="*/ 297 w 989"/>
                  <a:gd name="T87" fmla="*/ 98 h 1911"/>
                  <a:gd name="T88" fmla="*/ 391 w 989"/>
                  <a:gd name="T89" fmla="*/ 26 h 1911"/>
                  <a:gd name="T90" fmla="*/ 510 w 989"/>
                  <a:gd name="T91" fmla="*/ 0 h 1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9" h="1911">
                    <a:moveTo>
                      <a:pt x="510" y="650"/>
                    </a:moveTo>
                    <a:lnTo>
                      <a:pt x="535" y="650"/>
                    </a:lnTo>
                    <a:lnTo>
                      <a:pt x="566" y="650"/>
                    </a:lnTo>
                    <a:lnTo>
                      <a:pt x="601" y="651"/>
                    </a:lnTo>
                    <a:lnTo>
                      <a:pt x="638" y="653"/>
                    </a:lnTo>
                    <a:lnTo>
                      <a:pt x="676" y="655"/>
                    </a:lnTo>
                    <a:lnTo>
                      <a:pt x="714" y="657"/>
                    </a:lnTo>
                    <a:lnTo>
                      <a:pt x="749" y="661"/>
                    </a:lnTo>
                    <a:lnTo>
                      <a:pt x="780" y="667"/>
                    </a:lnTo>
                    <a:lnTo>
                      <a:pt x="802" y="671"/>
                    </a:lnTo>
                    <a:lnTo>
                      <a:pt x="823" y="677"/>
                    </a:lnTo>
                    <a:lnTo>
                      <a:pt x="844" y="687"/>
                    </a:lnTo>
                    <a:lnTo>
                      <a:pt x="864" y="697"/>
                    </a:lnTo>
                    <a:lnTo>
                      <a:pt x="885" y="711"/>
                    </a:lnTo>
                    <a:lnTo>
                      <a:pt x="904" y="727"/>
                    </a:lnTo>
                    <a:lnTo>
                      <a:pt x="922" y="746"/>
                    </a:lnTo>
                    <a:lnTo>
                      <a:pt x="938" y="767"/>
                    </a:lnTo>
                    <a:lnTo>
                      <a:pt x="952" y="791"/>
                    </a:lnTo>
                    <a:lnTo>
                      <a:pt x="963" y="819"/>
                    </a:lnTo>
                    <a:lnTo>
                      <a:pt x="971" y="850"/>
                    </a:lnTo>
                    <a:lnTo>
                      <a:pt x="976" y="884"/>
                    </a:lnTo>
                    <a:lnTo>
                      <a:pt x="982" y="966"/>
                    </a:lnTo>
                    <a:lnTo>
                      <a:pt x="962" y="1013"/>
                    </a:lnTo>
                    <a:lnTo>
                      <a:pt x="948" y="1062"/>
                    </a:lnTo>
                    <a:lnTo>
                      <a:pt x="939" y="1111"/>
                    </a:lnTo>
                    <a:lnTo>
                      <a:pt x="935" y="1161"/>
                    </a:lnTo>
                    <a:lnTo>
                      <a:pt x="935" y="1212"/>
                    </a:lnTo>
                    <a:lnTo>
                      <a:pt x="941" y="1261"/>
                    </a:lnTo>
                    <a:lnTo>
                      <a:pt x="952" y="1311"/>
                    </a:lnTo>
                    <a:lnTo>
                      <a:pt x="967" y="1360"/>
                    </a:lnTo>
                    <a:lnTo>
                      <a:pt x="989" y="1406"/>
                    </a:lnTo>
                    <a:lnTo>
                      <a:pt x="985" y="1410"/>
                    </a:lnTo>
                    <a:lnTo>
                      <a:pt x="980" y="1419"/>
                    </a:lnTo>
                    <a:lnTo>
                      <a:pt x="971" y="1431"/>
                    </a:lnTo>
                    <a:lnTo>
                      <a:pt x="960" y="1447"/>
                    </a:lnTo>
                    <a:lnTo>
                      <a:pt x="946" y="1466"/>
                    </a:lnTo>
                    <a:lnTo>
                      <a:pt x="930" y="1488"/>
                    </a:lnTo>
                    <a:lnTo>
                      <a:pt x="914" y="1514"/>
                    </a:lnTo>
                    <a:lnTo>
                      <a:pt x="895" y="1540"/>
                    </a:lnTo>
                    <a:lnTo>
                      <a:pt x="876" y="1568"/>
                    </a:lnTo>
                    <a:lnTo>
                      <a:pt x="854" y="1597"/>
                    </a:lnTo>
                    <a:lnTo>
                      <a:pt x="833" y="1628"/>
                    </a:lnTo>
                    <a:lnTo>
                      <a:pt x="812" y="1659"/>
                    </a:lnTo>
                    <a:lnTo>
                      <a:pt x="790" y="1689"/>
                    </a:lnTo>
                    <a:lnTo>
                      <a:pt x="770" y="1719"/>
                    </a:lnTo>
                    <a:lnTo>
                      <a:pt x="749" y="1748"/>
                    </a:lnTo>
                    <a:lnTo>
                      <a:pt x="729" y="1777"/>
                    </a:lnTo>
                    <a:lnTo>
                      <a:pt x="711" y="1803"/>
                    </a:lnTo>
                    <a:lnTo>
                      <a:pt x="694" y="1828"/>
                    </a:lnTo>
                    <a:lnTo>
                      <a:pt x="678" y="1850"/>
                    </a:lnTo>
                    <a:lnTo>
                      <a:pt x="664" y="1870"/>
                    </a:lnTo>
                    <a:lnTo>
                      <a:pt x="654" y="1886"/>
                    </a:lnTo>
                    <a:lnTo>
                      <a:pt x="645" y="1898"/>
                    </a:lnTo>
                    <a:lnTo>
                      <a:pt x="639" y="1907"/>
                    </a:lnTo>
                    <a:lnTo>
                      <a:pt x="637" y="1911"/>
                    </a:lnTo>
                    <a:lnTo>
                      <a:pt x="190" y="1911"/>
                    </a:lnTo>
                    <a:lnTo>
                      <a:pt x="169" y="1909"/>
                    </a:lnTo>
                    <a:lnTo>
                      <a:pt x="149" y="1901"/>
                    </a:lnTo>
                    <a:lnTo>
                      <a:pt x="132" y="1891"/>
                    </a:lnTo>
                    <a:lnTo>
                      <a:pt x="117" y="1876"/>
                    </a:lnTo>
                    <a:lnTo>
                      <a:pt x="106" y="1859"/>
                    </a:lnTo>
                    <a:lnTo>
                      <a:pt x="99" y="1839"/>
                    </a:lnTo>
                    <a:lnTo>
                      <a:pt x="97" y="1818"/>
                    </a:lnTo>
                    <a:lnTo>
                      <a:pt x="97" y="1650"/>
                    </a:lnTo>
                    <a:lnTo>
                      <a:pt x="74" y="1643"/>
                    </a:lnTo>
                    <a:lnTo>
                      <a:pt x="54" y="1632"/>
                    </a:lnTo>
                    <a:lnTo>
                      <a:pt x="37" y="1617"/>
                    </a:lnTo>
                    <a:lnTo>
                      <a:pt x="23" y="1599"/>
                    </a:lnTo>
                    <a:lnTo>
                      <a:pt x="11" y="1580"/>
                    </a:lnTo>
                    <a:lnTo>
                      <a:pt x="4" y="1560"/>
                    </a:lnTo>
                    <a:lnTo>
                      <a:pt x="0" y="1539"/>
                    </a:lnTo>
                    <a:lnTo>
                      <a:pt x="0" y="1519"/>
                    </a:lnTo>
                    <a:lnTo>
                      <a:pt x="44" y="884"/>
                    </a:lnTo>
                    <a:lnTo>
                      <a:pt x="48" y="850"/>
                    </a:lnTo>
                    <a:lnTo>
                      <a:pt x="57" y="819"/>
                    </a:lnTo>
                    <a:lnTo>
                      <a:pt x="68" y="791"/>
                    </a:lnTo>
                    <a:lnTo>
                      <a:pt x="82" y="767"/>
                    </a:lnTo>
                    <a:lnTo>
                      <a:pt x="98" y="746"/>
                    </a:lnTo>
                    <a:lnTo>
                      <a:pt x="116" y="727"/>
                    </a:lnTo>
                    <a:lnTo>
                      <a:pt x="135" y="711"/>
                    </a:lnTo>
                    <a:lnTo>
                      <a:pt x="155" y="697"/>
                    </a:lnTo>
                    <a:lnTo>
                      <a:pt x="176" y="687"/>
                    </a:lnTo>
                    <a:lnTo>
                      <a:pt x="197" y="677"/>
                    </a:lnTo>
                    <a:lnTo>
                      <a:pt x="218" y="671"/>
                    </a:lnTo>
                    <a:lnTo>
                      <a:pt x="239" y="667"/>
                    </a:lnTo>
                    <a:lnTo>
                      <a:pt x="270" y="661"/>
                    </a:lnTo>
                    <a:lnTo>
                      <a:pt x="306" y="657"/>
                    </a:lnTo>
                    <a:lnTo>
                      <a:pt x="344" y="655"/>
                    </a:lnTo>
                    <a:lnTo>
                      <a:pt x="382" y="653"/>
                    </a:lnTo>
                    <a:lnTo>
                      <a:pt x="419" y="651"/>
                    </a:lnTo>
                    <a:lnTo>
                      <a:pt x="454" y="650"/>
                    </a:lnTo>
                    <a:lnTo>
                      <a:pt x="485" y="650"/>
                    </a:lnTo>
                    <a:lnTo>
                      <a:pt x="510" y="650"/>
                    </a:lnTo>
                    <a:close/>
                    <a:moveTo>
                      <a:pt x="510" y="0"/>
                    </a:moveTo>
                    <a:lnTo>
                      <a:pt x="551" y="3"/>
                    </a:lnTo>
                    <a:lnTo>
                      <a:pt x="591" y="13"/>
                    </a:lnTo>
                    <a:lnTo>
                      <a:pt x="629" y="26"/>
                    </a:lnTo>
                    <a:lnTo>
                      <a:pt x="664" y="46"/>
                    </a:lnTo>
                    <a:lnTo>
                      <a:pt x="696" y="70"/>
                    </a:lnTo>
                    <a:lnTo>
                      <a:pt x="723" y="98"/>
                    </a:lnTo>
                    <a:lnTo>
                      <a:pt x="748" y="130"/>
                    </a:lnTo>
                    <a:lnTo>
                      <a:pt x="767" y="165"/>
                    </a:lnTo>
                    <a:lnTo>
                      <a:pt x="781" y="202"/>
                    </a:lnTo>
                    <a:lnTo>
                      <a:pt x="790" y="242"/>
                    </a:lnTo>
                    <a:lnTo>
                      <a:pt x="794" y="284"/>
                    </a:lnTo>
                    <a:lnTo>
                      <a:pt x="791" y="326"/>
                    </a:lnTo>
                    <a:lnTo>
                      <a:pt x="783" y="367"/>
                    </a:lnTo>
                    <a:lnTo>
                      <a:pt x="769" y="406"/>
                    </a:lnTo>
                    <a:lnTo>
                      <a:pt x="750" y="441"/>
                    </a:lnTo>
                    <a:lnTo>
                      <a:pt x="726" y="473"/>
                    </a:lnTo>
                    <a:lnTo>
                      <a:pt x="697" y="502"/>
                    </a:lnTo>
                    <a:lnTo>
                      <a:pt x="665" y="526"/>
                    </a:lnTo>
                    <a:lnTo>
                      <a:pt x="630" y="546"/>
                    </a:lnTo>
                    <a:lnTo>
                      <a:pt x="592" y="561"/>
                    </a:lnTo>
                    <a:lnTo>
                      <a:pt x="552" y="569"/>
                    </a:lnTo>
                    <a:lnTo>
                      <a:pt x="510" y="574"/>
                    </a:lnTo>
                    <a:lnTo>
                      <a:pt x="468" y="569"/>
                    </a:lnTo>
                    <a:lnTo>
                      <a:pt x="428" y="561"/>
                    </a:lnTo>
                    <a:lnTo>
                      <a:pt x="390" y="546"/>
                    </a:lnTo>
                    <a:lnTo>
                      <a:pt x="354" y="526"/>
                    </a:lnTo>
                    <a:lnTo>
                      <a:pt x="322" y="502"/>
                    </a:lnTo>
                    <a:lnTo>
                      <a:pt x="295" y="473"/>
                    </a:lnTo>
                    <a:lnTo>
                      <a:pt x="270" y="441"/>
                    </a:lnTo>
                    <a:lnTo>
                      <a:pt x="251" y="406"/>
                    </a:lnTo>
                    <a:lnTo>
                      <a:pt x="237" y="367"/>
                    </a:lnTo>
                    <a:lnTo>
                      <a:pt x="228" y="326"/>
                    </a:lnTo>
                    <a:lnTo>
                      <a:pt x="226" y="284"/>
                    </a:lnTo>
                    <a:lnTo>
                      <a:pt x="229" y="242"/>
                    </a:lnTo>
                    <a:lnTo>
                      <a:pt x="239" y="202"/>
                    </a:lnTo>
                    <a:lnTo>
                      <a:pt x="252" y="165"/>
                    </a:lnTo>
                    <a:lnTo>
                      <a:pt x="272" y="130"/>
                    </a:lnTo>
                    <a:lnTo>
                      <a:pt x="297" y="98"/>
                    </a:lnTo>
                    <a:lnTo>
                      <a:pt x="324" y="70"/>
                    </a:lnTo>
                    <a:lnTo>
                      <a:pt x="356" y="46"/>
                    </a:lnTo>
                    <a:lnTo>
                      <a:pt x="391" y="26"/>
                    </a:lnTo>
                    <a:lnTo>
                      <a:pt x="429" y="13"/>
                    </a:lnTo>
                    <a:lnTo>
                      <a:pt x="468" y="3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34" name="Freeform 22">
                <a:extLst>
                  <a:ext uri="{FF2B5EF4-FFF2-40B4-BE49-F238E27FC236}">
                    <a16:creationId xmlns:a16="http://schemas.microsoft.com/office/drawing/2014/main" id="{70F41999-D833-4312-B3C8-2AE9B58934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1450" y="4319588"/>
                <a:ext cx="247650" cy="306388"/>
              </a:xfrm>
              <a:custGeom>
                <a:avLst/>
                <a:gdLst>
                  <a:gd name="T0" fmla="*/ 738 w 1091"/>
                  <a:gd name="T1" fmla="*/ 184 h 1348"/>
                  <a:gd name="T2" fmla="*/ 694 w 1091"/>
                  <a:gd name="T3" fmla="*/ 202 h 1348"/>
                  <a:gd name="T4" fmla="*/ 659 w 1091"/>
                  <a:gd name="T5" fmla="*/ 235 h 1348"/>
                  <a:gd name="T6" fmla="*/ 639 w 1091"/>
                  <a:gd name="T7" fmla="*/ 279 h 1348"/>
                  <a:gd name="T8" fmla="*/ 639 w 1091"/>
                  <a:gd name="T9" fmla="*/ 328 h 1348"/>
                  <a:gd name="T10" fmla="*/ 656 w 1091"/>
                  <a:gd name="T11" fmla="*/ 371 h 1348"/>
                  <a:gd name="T12" fmla="*/ 690 w 1091"/>
                  <a:gd name="T13" fmla="*/ 407 h 1348"/>
                  <a:gd name="T14" fmla="*/ 734 w 1091"/>
                  <a:gd name="T15" fmla="*/ 426 h 1348"/>
                  <a:gd name="T16" fmla="*/ 782 w 1091"/>
                  <a:gd name="T17" fmla="*/ 427 h 1348"/>
                  <a:gd name="T18" fmla="*/ 825 w 1091"/>
                  <a:gd name="T19" fmla="*/ 410 h 1348"/>
                  <a:gd name="T20" fmla="*/ 861 w 1091"/>
                  <a:gd name="T21" fmla="*/ 376 h 1348"/>
                  <a:gd name="T22" fmla="*/ 881 w 1091"/>
                  <a:gd name="T23" fmla="*/ 332 h 1348"/>
                  <a:gd name="T24" fmla="*/ 881 w 1091"/>
                  <a:gd name="T25" fmla="*/ 284 h 1348"/>
                  <a:gd name="T26" fmla="*/ 864 w 1091"/>
                  <a:gd name="T27" fmla="*/ 240 h 1348"/>
                  <a:gd name="T28" fmla="*/ 830 w 1091"/>
                  <a:gd name="T29" fmla="*/ 205 h 1348"/>
                  <a:gd name="T30" fmla="*/ 786 w 1091"/>
                  <a:gd name="T31" fmla="*/ 185 h 1348"/>
                  <a:gd name="T32" fmla="*/ 718 w 1091"/>
                  <a:gd name="T33" fmla="*/ 0 h 1348"/>
                  <a:gd name="T34" fmla="*/ 804 w 1091"/>
                  <a:gd name="T35" fmla="*/ 14 h 1348"/>
                  <a:gd name="T36" fmla="*/ 886 w 1091"/>
                  <a:gd name="T37" fmla="*/ 47 h 1348"/>
                  <a:gd name="T38" fmla="*/ 960 w 1091"/>
                  <a:gd name="T39" fmla="*/ 98 h 1348"/>
                  <a:gd name="T40" fmla="*/ 1019 w 1091"/>
                  <a:gd name="T41" fmla="*/ 165 h 1348"/>
                  <a:gd name="T42" fmla="*/ 1062 w 1091"/>
                  <a:gd name="T43" fmla="*/ 240 h 1348"/>
                  <a:gd name="T44" fmla="*/ 1085 w 1091"/>
                  <a:gd name="T45" fmla="*/ 322 h 1348"/>
                  <a:gd name="T46" fmla="*/ 1091 w 1091"/>
                  <a:gd name="T47" fmla="*/ 408 h 1348"/>
                  <a:gd name="T48" fmla="*/ 1078 w 1091"/>
                  <a:gd name="T49" fmla="*/ 492 h 1348"/>
                  <a:gd name="T50" fmla="*/ 1045 w 1091"/>
                  <a:gd name="T51" fmla="*/ 575 h 1348"/>
                  <a:gd name="T52" fmla="*/ 992 w 1091"/>
                  <a:gd name="T53" fmla="*/ 650 h 1348"/>
                  <a:gd name="T54" fmla="*/ 924 w 1091"/>
                  <a:gd name="T55" fmla="*/ 710 h 1348"/>
                  <a:gd name="T56" fmla="*/ 847 w 1091"/>
                  <a:gd name="T57" fmla="*/ 751 h 1348"/>
                  <a:gd name="T58" fmla="*/ 764 w 1091"/>
                  <a:gd name="T59" fmla="*/ 774 h 1348"/>
                  <a:gd name="T60" fmla="*/ 676 w 1091"/>
                  <a:gd name="T61" fmla="*/ 779 h 1348"/>
                  <a:gd name="T62" fmla="*/ 589 w 1091"/>
                  <a:gd name="T63" fmla="*/ 764 h 1348"/>
                  <a:gd name="T64" fmla="*/ 441 w 1091"/>
                  <a:gd name="T65" fmla="*/ 834 h 1348"/>
                  <a:gd name="T66" fmla="*/ 437 w 1091"/>
                  <a:gd name="T67" fmla="*/ 981 h 1348"/>
                  <a:gd name="T68" fmla="*/ 343 w 1091"/>
                  <a:gd name="T69" fmla="*/ 1117 h 1348"/>
                  <a:gd name="T70" fmla="*/ 205 w 1091"/>
                  <a:gd name="T71" fmla="*/ 1171 h 1348"/>
                  <a:gd name="T72" fmla="*/ 202 w 1091"/>
                  <a:gd name="T73" fmla="*/ 1318 h 1348"/>
                  <a:gd name="T74" fmla="*/ 0 w 1091"/>
                  <a:gd name="T75" fmla="*/ 1177 h 1348"/>
                  <a:gd name="T76" fmla="*/ 13 w 1091"/>
                  <a:gd name="T77" fmla="*/ 1158 h 1348"/>
                  <a:gd name="T78" fmla="*/ 37 w 1091"/>
                  <a:gd name="T79" fmla="*/ 1124 h 1348"/>
                  <a:gd name="T80" fmla="*/ 69 w 1091"/>
                  <a:gd name="T81" fmla="*/ 1079 h 1348"/>
                  <a:gd name="T82" fmla="*/ 107 w 1091"/>
                  <a:gd name="T83" fmla="*/ 1024 h 1348"/>
                  <a:gd name="T84" fmla="*/ 149 w 1091"/>
                  <a:gd name="T85" fmla="*/ 963 h 1348"/>
                  <a:gd name="T86" fmla="*/ 194 w 1091"/>
                  <a:gd name="T87" fmla="*/ 899 h 1348"/>
                  <a:gd name="T88" fmla="*/ 239 w 1091"/>
                  <a:gd name="T89" fmla="*/ 836 h 1348"/>
                  <a:gd name="T90" fmla="*/ 281 w 1091"/>
                  <a:gd name="T91" fmla="*/ 775 h 1348"/>
                  <a:gd name="T92" fmla="*/ 319 w 1091"/>
                  <a:gd name="T93" fmla="*/ 721 h 1348"/>
                  <a:gd name="T94" fmla="*/ 351 w 1091"/>
                  <a:gd name="T95" fmla="*/ 676 h 1348"/>
                  <a:gd name="T96" fmla="*/ 374 w 1091"/>
                  <a:gd name="T97" fmla="*/ 642 h 1348"/>
                  <a:gd name="T98" fmla="*/ 387 w 1091"/>
                  <a:gd name="T99" fmla="*/ 624 h 1348"/>
                  <a:gd name="T100" fmla="*/ 363 w 1091"/>
                  <a:gd name="T101" fmla="*/ 585 h 1348"/>
                  <a:gd name="T102" fmla="*/ 329 w 1091"/>
                  <a:gd name="T103" fmla="*/ 505 h 1348"/>
                  <a:gd name="T104" fmla="*/ 313 w 1091"/>
                  <a:gd name="T105" fmla="*/ 419 h 1348"/>
                  <a:gd name="T106" fmla="*/ 316 w 1091"/>
                  <a:gd name="T107" fmla="*/ 333 h 1348"/>
                  <a:gd name="T108" fmla="*/ 338 w 1091"/>
                  <a:gd name="T109" fmla="*/ 246 h 1348"/>
                  <a:gd name="T110" fmla="*/ 381 w 1091"/>
                  <a:gd name="T111" fmla="*/ 166 h 1348"/>
                  <a:gd name="T112" fmla="*/ 442 w 1091"/>
                  <a:gd name="T113" fmla="*/ 98 h 1348"/>
                  <a:gd name="T114" fmla="*/ 512 w 1091"/>
                  <a:gd name="T115" fmla="*/ 49 h 1348"/>
                  <a:gd name="T116" fmla="*/ 592 w 1091"/>
                  <a:gd name="T117" fmla="*/ 15 h 1348"/>
                  <a:gd name="T118" fmla="*/ 676 w 1091"/>
                  <a:gd name="T119" fmla="*/ 0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91" h="1348">
                    <a:moveTo>
                      <a:pt x="763" y="183"/>
                    </a:moveTo>
                    <a:lnTo>
                      <a:pt x="738" y="184"/>
                    </a:lnTo>
                    <a:lnTo>
                      <a:pt x="716" y="190"/>
                    </a:lnTo>
                    <a:lnTo>
                      <a:pt x="694" y="202"/>
                    </a:lnTo>
                    <a:lnTo>
                      <a:pt x="675" y="217"/>
                    </a:lnTo>
                    <a:lnTo>
                      <a:pt x="659" y="235"/>
                    </a:lnTo>
                    <a:lnTo>
                      <a:pt x="647" y="257"/>
                    </a:lnTo>
                    <a:lnTo>
                      <a:pt x="639" y="279"/>
                    </a:lnTo>
                    <a:lnTo>
                      <a:pt x="637" y="303"/>
                    </a:lnTo>
                    <a:lnTo>
                      <a:pt x="639" y="328"/>
                    </a:lnTo>
                    <a:lnTo>
                      <a:pt x="645" y="350"/>
                    </a:lnTo>
                    <a:lnTo>
                      <a:pt x="656" y="371"/>
                    </a:lnTo>
                    <a:lnTo>
                      <a:pt x="671" y="390"/>
                    </a:lnTo>
                    <a:lnTo>
                      <a:pt x="690" y="407"/>
                    </a:lnTo>
                    <a:lnTo>
                      <a:pt x="711" y="418"/>
                    </a:lnTo>
                    <a:lnTo>
                      <a:pt x="734" y="426"/>
                    </a:lnTo>
                    <a:lnTo>
                      <a:pt x="757" y="429"/>
                    </a:lnTo>
                    <a:lnTo>
                      <a:pt x="782" y="427"/>
                    </a:lnTo>
                    <a:lnTo>
                      <a:pt x="804" y="420"/>
                    </a:lnTo>
                    <a:lnTo>
                      <a:pt x="825" y="410"/>
                    </a:lnTo>
                    <a:lnTo>
                      <a:pt x="845" y="395"/>
                    </a:lnTo>
                    <a:lnTo>
                      <a:pt x="861" y="376"/>
                    </a:lnTo>
                    <a:lnTo>
                      <a:pt x="874" y="355"/>
                    </a:lnTo>
                    <a:lnTo>
                      <a:pt x="881" y="332"/>
                    </a:lnTo>
                    <a:lnTo>
                      <a:pt x="883" y="307"/>
                    </a:lnTo>
                    <a:lnTo>
                      <a:pt x="881" y="284"/>
                    </a:lnTo>
                    <a:lnTo>
                      <a:pt x="875" y="262"/>
                    </a:lnTo>
                    <a:lnTo>
                      <a:pt x="864" y="240"/>
                    </a:lnTo>
                    <a:lnTo>
                      <a:pt x="849" y="221"/>
                    </a:lnTo>
                    <a:lnTo>
                      <a:pt x="830" y="205"/>
                    </a:lnTo>
                    <a:lnTo>
                      <a:pt x="809" y="192"/>
                    </a:lnTo>
                    <a:lnTo>
                      <a:pt x="786" y="185"/>
                    </a:lnTo>
                    <a:lnTo>
                      <a:pt x="763" y="183"/>
                    </a:lnTo>
                    <a:close/>
                    <a:moveTo>
                      <a:pt x="718" y="0"/>
                    </a:moveTo>
                    <a:lnTo>
                      <a:pt x="762" y="4"/>
                    </a:lnTo>
                    <a:lnTo>
                      <a:pt x="804" y="14"/>
                    </a:lnTo>
                    <a:lnTo>
                      <a:pt x="846" y="28"/>
                    </a:lnTo>
                    <a:lnTo>
                      <a:pt x="886" y="47"/>
                    </a:lnTo>
                    <a:lnTo>
                      <a:pt x="925" y="70"/>
                    </a:lnTo>
                    <a:lnTo>
                      <a:pt x="960" y="98"/>
                    </a:lnTo>
                    <a:lnTo>
                      <a:pt x="992" y="130"/>
                    </a:lnTo>
                    <a:lnTo>
                      <a:pt x="1019" y="165"/>
                    </a:lnTo>
                    <a:lnTo>
                      <a:pt x="1043" y="201"/>
                    </a:lnTo>
                    <a:lnTo>
                      <a:pt x="1062" y="240"/>
                    </a:lnTo>
                    <a:lnTo>
                      <a:pt x="1075" y="280"/>
                    </a:lnTo>
                    <a:lnTo>
                      <a:pt x="1085" y="322"/>
                    </a:lnTo>
                    <a:lnTo>
                      <a:pt x="1090" y="365"/>
                    </a:lnTo>
                    <a:lnTo>
                      <a:pt x="1091" y="408"/>
                    </a:lnTo>
                    <a:lnTo>
                      <a:pt x="1087" y="450"/>
                    </a:lnTo>
                    <a:lnTo>
                      <a:pt x="1078" y="492"/>
                    </a:lnTo>
                    <a:lnTo>
                      <a:pt x="1064" y="535"/>
                    </a:lnTo>
                    <a:lnTo>
                      <a:pt x="1045" y="575"/>
                    </a:lnTo>
                    <a:lnTo>
                      <a:pt x="1020" y="614"/>
                    </a:lnTo>
                    <a:lnTo>
                      <a:pt x="992" y="650"/>
                    </a:lnTo>
                    <a:lnTo>
                      <a:pt x="960" y="681"/>
                    </a:lnTo>
                    <a:lnTo>
                      <a:pt x="924" y="710"/>
                    </a:lnTo>
                    <a:lnTo>
                      <a:pt x="887" y="733"/>
                    </a:lnTo>
                    <a:lnTo>
                      <a:pt x="847" y="751"/>
                    </a:lnTo>
                    <a:lnTo>
                      <a:pt x="806" y="765"/>
                    </a:lnTo>
                    <a:lnTo>
                      <a:pt x="764" y="774"/>
                    </a:lnTo>
                    <a:lnTo>
                      <a:pt x="720" y="779"/>
                    </a:lnTo>
                    <a:lnTo>
                      <a:pt x="676" y="779"/>
                    </a:lnTo>
                    <a:lnTo>
                      <a:pt x="633" y="773"/>
                    </a:lnTo>
                    <a:lnTo>
                      <a:pt x="589" y="764"/>
                    </a:lnTo>
                    <a:lnTo>
                      <a:pt x="555" y="813"/>
                    </a:lnTo>
                    <a:lnTo>
                      <a:pt x="441" y="834"/>
                    </a:lnTo>
                    <a:lnTo>
                      <a:pt x="461" y="948"/>
                    </a:lnTo>
                    <a:lnTo>
                      <a:pt x="437" y="981"/>
                    </a:lnTo>
                    <a:lnTo>
                      <a:pt x="322" y="1001"/>
                    </a:lnTo>
                    <a:lnTo>
                      <a:pt x="343" y="1117"/>
                    </a:lnTo>
                    <a:lnTo>
                      <a:pt x="319" y="1149"/>
                    </a:lnTo>
                    <a:lnTo>
                      <a:pt x="205" y="1171"/>
                    </a:lnTo>
                    <a:lnTo>
                      <a:pt x="225" y="1285"/>
                    </a:lnTo>
                    <a:lnTo>
                      <a:pt x="202" y="1318"/>
                    </a:lnTo>
                    <a:lnTo>
                      <a:pt x="30" y="1348"/>
                    </a:lnTo>
                    <a:lnTo>
                      <a:pt x="0" y="1177"/>
                    </a:lnTo>
                    <a:lnTo>
                      <a:pt x="5" y="1169"/>
                    </a:lnTo>
                    <a:lnTo>
                      <a:pt x="13" y="1158"/>
                    </a:lnTo>
                    <a:lnTo>
                      <a:pt x="23" y="1143"/>
                    </a:lnTo>
                    <a:lnTo>
                      <a:pt x="37" y="1124"/>
                    </a:lnTo>
                    <a:lnTo>
                      <a:pt x="52" y="1103"/>
                    </a:lnTo>
                    <a:lnTo>
                      <a:pt x="69" y="1079"/>
                    </a:lnTo>
                    <a:lnTo>
                      <a:pt x="87" y="1052"/>
                    </a:lnTo>
                    <a:lnTo>
                      <a:pt x="107" y="1024"/>
                    </a:lnTo>
                    <a:lnTo>
                      <a:pt x="128" y="994"/>
                    </a:lnTo>
                    <a:lnTo>
                      <a:pt x="149" y="963"/>
                    </a:lnTo>
                    <a:lnTo>
                      <a:pt x="171" y="932"/>
                    </a:lnTo>
                    <a:lnTo>
                      <a:pt x="194" y="899"/>
                    </a:lnTo>
                    <a:lnTo>
                      <a:pt x="217" y="867"/>
                    </a:lnTo>
                    <a:lnTo>
                      <a:pt x="239" y="836"/>
                    </a:lnTo>
                    <a:lnTo>
                      <a:pt x="260" y="805"/>
                    </a:lnTo>
                    <a:lnTo>
                      <a:pt x="281" y="775"/>
                    </a:lnTo>
                    <a:lnTo>
                      <a:pt x="300" y="747"/>
                    </a:lnTo>
                    <a:lnTo>
                      <a:pt x="319" y="721"/>
                    </a:lnTo>
                    <a:lnTo>
                      <a:pt x="336" y="697"/>
                    </a:lnTo>
                    <a:lnTo>
                      <a:pt x="351" y="676"/>
                    </a:lnTo>
                    <a:lnTo>
                      <a:pt x="363" y="657"/>
                    </a:lnTo>
                    <a:lnTo>
                      <a:pt x="374" y="642"/>
                    </a:lnTo>
                    <a:lnTo>
                      <a:pt x="381" y="632"/>
                    </a:lnTo>
                    <a:lnTo>
                      <a:pt x="387" y="624"/>
                    </a:lnTo>
                    <a:lnTo>
                      <a:pt x="388" y="622"/>
                    </a:lnTo>
                    <a:lnTo>
                      <a:pt x="363" y="585"/>
                    </a:lnTo>
                    <a:lnTo>
                      <a:pt x="344" y="546"/>
                    </a:lnTo>
                    <a:lnTo>
                      <a:pt x="329" y="505"/>
                    </a:lnTo>
                    <a:lnTo>
                      <a:pt x="318" y="463"/>
                    </a:lnTo>
                    <a:lnTo>
                      <a:pt x="313" y="419"/>
                    </a:lnTo>
                    <a:lnTo>
                      <a:pt x="312" y="376"/>
                    </a:lnTo>
                    <a:lnTo>
                      <a:pt x="316" y="333"/>
                    </a:lnTo>
                    <a:lnTo>
                      <a:pt x="324" y="290"/>
                    </a:lnTo>
                    <a:lnTo>
                      <a:pt x="338" y="246"/>
                    </a:lnTo>
                    <a:lnTo>
                      <a:pt x="357" y="206"/>
                    </a:lnTo>
                    <a:lnTo>
                      <a:pt x="381" y="166"/>
                    </a:lnTo>
                    <a:lnTo>
                      <a:pt x="410" y="130"/>
                    </a:lnTo>
                    <a:lnTo>
                      <a:pt x="442" y="98"/>
                    </a:lnTo>
                    <a:lnTo>
                      <a:pt x="475" y="71"/>
                    </a:lnTo>
                    <a:lnTo>
                      <a:pt x="512" y="49"/>
                    </a:lnTo>
                    <a:lnTo>
                      <a:pt x="551" y="30"/>
                    </a:lnTo>
                    <a:lnTo>
                      <a:pt x="592" y="15"/>
                    </a:lnTo>
                    <a:lnTo>
                      <a:pt x="634" y="5"/>
                    </a:lnTo>
                    <a:lnTo>
                      <a:pt x="676" y="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9FC73B"/>
              </a:solidFill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26193EA5-5B0A-4A25-A75C-EFFBF9DC2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18" y="120372"/>
            <a:ext cx="11133406" cy="707123"/>
          </a:xfrm>
        </p:spPr>
        <p:txBody>
          <a:bodyPr/>
          <a:lstStyle/>
          <a:p>
            <a:r>
              <a:rPr lang="es-ES" dirty="0"/>
              <a:t>CCE – Colombia Compra Eficiente</a:t>
            </a:r>
            <a:endParaRPr lang="en-CO" dirty="0"/>
          </a:p>
        </p:txBody>
      </p:sp>
      <p:sp>
        <p:nvSpPr>
          <p:cNvPr id="37" name="object 28">
            <a:hlinkClick r:id="rId5" action="ppaction://hlinksldjump"/>
            <a:extLst>
              <a:ext uri="{FF2B5EF4-FFF2-40B4-BE49-F238E27FC236}">
                <a16:creationId xmlns:a16="http://schemas.microsoft.com/office/drawing/2014/main" id="{C6448CFE-F731-4B36-BF92-FC789D50A06D}"/>
              </a:ext>
            </a:extLst>
          </p:cNvPr>
          <p:cNvSpPr/>
          <p:nvPr/>
        </p:nvSpPr>
        <p:spPr>
          <a:xfrm>
            <a:off x="10032035" y="2663032"/>
            <a:ext cx="2154530" cy="2211711"/>
          </a:xfrm>
          <a:custGeom>
            <a:avLst/>
            <a:gdLst/>
            <a:ahLst/>
            <a:cxnLst/>
            <a:rect l="l" t="t" r="r" b="b"/>
            <a:pathLst>
              <a:path w="1294129" h="1493520">
                <a:moveTo>
                  <a:pt x="646938" y="0"/>
                </a:moveTo>
                <a:lnTo>
                  <a:pt x="0" y="373316"/>
                </a:lnTo>
                <a:lnTo>
                  <a:pt x="0" y="1120140"/>
                </a:lnTo>
                <a:lnTo>
                  <a:pt x="646938" y="1493520"/>
                </a:lnTo>
                <a:lnTo>
                  <a:pt x="1293876" y="1120140"/>
                </a:lnTo>
                <a:lnTo>
                  <a:pt x="1293876" y="373316"/>
                </a:lnTo>
                <a:lnTo>
                  <a:pt x="646938" y="0"/>
                </a:lnTo>
                <a:close/>
              </a:path>
            </a:pathLst>
          </a:custGeom>
          <a:solidFill>
            <a:schemeClr val="bg2">
              <a:lumMod val="90000"/>
              <a:alpha val="70000"/>
            </a:schemeClr>
          </a:solidFill>
          <a:ln w="41275" cmpd="dbl">
            <a:noFill/>
          </a:ln>
          <a:effectLst>
            <a:outerShdw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28">
            <a:hlinkClick r:id="rId5" action="ppaction://hlinksldjump"/>
            <a:extLst>
              <a:ext uri="{FF2B5EF4-FFF2-40B4-BE49-F238E27FC236}">
                <a16:creationId xmlns:a16="http://schemas.microsoft.com/office/drawing/2014/main" id="{0BBC2692-AC14-4E79-B0B7-F0BA126081F0}"/>
              </a:ext>
            </a:extLst>
          </p:cNvPr>
          <p:cNvSpPr/>
          <p:nvPr/>
        </p:nvSpPr>
        <p:spPr>
          <a:xfrm>
            <a:off x="7756366" y="2652608"/>
            <a:ext cx="2154530" cy="2211711"/>
          </a:xfrm>
          <a:custGeom>
            <a:avLst/>
            <a:gdLst/>
            <a:ahLst/>
            <a:cxnLst/>
            <a:rect l="l" t="t" r="r" b="b"/>
            <a:pathLst>
              <a:path w="1294129" h="1493520">
                <a:moveTo>
                  <a:pt x="646938" y="0"/>
                </a:moveTo>
                <a:lnTo>
                  <a:pt x="0" y="373316"/>
                </a:lnTo>
                <a:lnTo>
                  <a:pt x="0" y="1120140"/>
                </a:lnTo>
                <a:lnTo>
                  <a:pt x="646938" y="1493520"/>
                </a:lnTo>
                <a:lnTo>
                  <a:pt x="1293876" y="1120140"/>
                </a:lnTo>
                <a:lnTo>
                  <a:pt x="1293876" y="373316"/>
                </a:lnTo>
                <a:lnTo>
                  <a:pt x="646938" y="0"/>
                </a:lnTo>
                <a:close/>
              </a:path>
            </a:pathLst>
          </a:custGeom>
          <a:solidFill>
            <a:schemeClr val="bg2">
              <a:lumMod val="90000"/>
              <a:alpha val="70000"/>
            </a:schemeClr>
          </a:solidFill>
          <a:ln w="41275" cmpd="dbl">
            <a:noFill/>
          </a:ln>
          <a:effectLst>
            <a:outerShdw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1ADBB33-EC40-4E4F-993D-AB6532B04A2D}"/>
              </a:ext>
            </a:extLst>
          </p:cNvPr>
          <p:cNvSpPr txBox="1"/>
          <p:nvPr/>
        </p:nvSpPr>
        <p:spPr>
          <a:xfrm>
            <a:off x="1754205" y="840063"/>
            <a:ext cx="2212848" cy="89164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Configuración y parametrización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CO" altLang="es-CO" sz="1600" dirty="0">
              <a:solidFill>
                <a:srgbClr val="2A3A4C"/>
              </a:solidFill>
              <a:latin typeface="Avenir LT Std 35 Light" panose="020B0402020203020204" pitchFamily="34" charset="0"/>
              <a:ea typeface="ＭＳ Ｐゴシック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3346303-A3D6-41B6-82DD-57164D41BB97}"/>
              </a:ext>
            </a:extLst>
          </p:cNvPr>
          <p:cNvSpPr txBox="1"/>
          <p:nvPr/>
        </p:nvSpPr>
        <p:spPr>
          <a:xfrm>
            <a:off x="211318" y="1474246"/>
            <a:ext cx="5547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Cuando incluye desarrollos a la medida, se establecieron los siguientes porcentajes para el manejo de esta.</a:t>
            </a:r>
          </a:p>
        </p:txBody>
      </p:sp>
      <p:graphicFrame>
        <p:nvGraphicFramePr>
          <p:cNvPr id="43" name="Tabla 43">
            <a:extLst>
              <a:ext uri="{FF2B5EF4-FFF2-40B4-BE49-F238E27FC236}">
                <a16:creationId xmlns:a16="http://schemas.microsoft.com/office/drawing/2014/main" id="{6DD0E73B-AD63-43CF-8D08-EFDBB41EA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072623"/>
              </p:ext>
            </p:extLst>
          </p:nvPr>
        </p:nvGraphicFramePr>
        <p:xfrm>
          <a:off x="848676" y="2241672"/>
          <a:ext cx="4191653" cy="2270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42888">
                  <a:extLst>
                    <a:ext uri="{9D8B030D-6E8A-4147-A177-3AD203B41FA5}">
                      <a16:colId xmlns:a16="http://schemas.microsoft.com/office/drawing/2014/main" val="4119910557"/>
                    </a:ext>
                  </a:extLst>
                </a:gridCol>
                <a:gridCol w="3048765">
                  <a:extLst>
                    <a:ext uri="{9D8B030D-6E8A-4147-A177-3AD203B41FA5}">
                      <a16:colId xmlns:a16="http://schemas.microsoft.com/office/drawing/2014/main" val="4164231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% desarrollo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Autorización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56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&lt;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2A3A4C"/>
                          </a:solidFill>
                          <a:latin typeface="Avenir LT Std 35 Light" panose="020B0402020203020204" pitchFamily="34" charset="0"/>
                          <a:ea typeface="ＭＳ Ｐゴシック"/>
                        </a:rPr>
                        <a:t>Director del </a:t>
                      </a:r>
                      <a:r>
                        <a:rPr lang="es-CO" sz="1600" dirty="0" err="1">
                          <a:solidFill>
                            <a:srgbClr val="2A3A4C"/>
                          </a:solidFill>
                          <a:latin typeface="Avenir LT Std 35 Light" panose="020B0402020203020204" pitchFamily="34" charset="0"/>
                          <a:ea typeface="ＭＳ Ｐゴシック"/>
                        </a:rPr>
                        <a:t>macrosector</a:t>
                      </a:r>
                      <a:r>
                        <a:rPr lang="es-CO" sz="1600" dirty="0">
                          <a:solidFill>
                            <a:srgbClr val="2A3A4C"/>
                          </a:solidFill>
                          <a:latin typeface="Avenir LT Std 35 Light" panose="020B0402020203020204" pitchFamily="34" charset="0"/>
                          <a:ea typeface="ＭＳ Ｐゴシック"/>
                        </a:rPr>
                        <a:t> 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8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20-30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2A3A4C"/>
                          </a:solidFill>
                          <a:latin typeface="Avenir LT Std 35 Light" panose="020B0402020203020204" pitchFamily="34" charset="0"/>
                          <a:ea typeface="ＭＳ Ｐゴシック"/>
                        </a:rPr>
                        <a:t>Eduardo Cruz o Dina Hernández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05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30-50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>
                          <a:solidFill>
                            <a:srgbClr val="2A3A4C"/>
                          </a:solidFill>
                          <a:latin typeface="Avenir LT Std 35 Light" panose="020B0402020203020204" pitchFamily="34" charset="0"/>
                          <a:ea typeface="ＭＳ Ｐゴシック"/>
                        </a:rPr>
                        <a:t>Helena Gutierrez o Manuel Francisco Lemus</a:t>
                      </a:r>
                      <a:endParaRPr lang="es-C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96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&gt;50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600" dirty="0"/>
                        <a:t>No se autoriza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217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89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AC3BD528-6336-4839-8BA3-9FDCE03850F1}"/>
              </a:ext>
            </a:extLst>
          </p:cNvPr>
          <p:cNvSpPr/>
          <p:nvPr/>
        </p:nvSpPr>
        <p:spPr>
          <a:xfrm>
            <a:off x="746452" y="3154288"/>
            <a:ext cx="45725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000" b="1" dirty="0">
                <a:latin typeface="Avenir LT Std 65 Medium" panose="020B0803020203020204" pitchFamily="34" charset="0"/>
                <a:hlinkClick r:id="rId3"/>
              </a:rPr>
              <a:t>dhernandez@esri.co</a:t>
            </a:r>
            <a:endParaRPr lang="es-CO" sz="4000" b="1" dirty="0">
              <a:latin typeface="Avenir LT Std 65 Medium" panose="020B0803020203020204" pitchFamily="34" charset="0"/>
            </a:endParaRPr>
          </a:p>
          <a:p>
            <a:endParaRPr lang="es-CO" sz="4000" dirty="0">
              <a:latin typeface="Avenir LT Std 65 Medium" panose="020B08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88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4D9D9F-CE01-4302-AFDB-D41F55FF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09" y="264968"/>
            <a:ext cx="11133406" cy="707123"/>
          </a:xfrm>
        </p:spPr>
        <p:txBody>
          <a:bodyPr/>
          <a:lstStyle/>
          <a:p>
            <a:r>
              <a:rPr lang="es-ES" dirty="0"/>
              <a:t>Portafolio de Servicios Profesionales</a:t>
            </a:r>
            <a:endParaRPr lang="en-CO" dirty="0"/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DC5F1B7B-6038-4C53-A6F9-220C55FFA044}"/>
              </a:ext>
            </a:extLst>
          </p:cNvPr>
          <p:cNvSpPr txBox="1">
            <a:spLocks/>
          </p:cNvSpPr>
          <p:nvPr/>
        </p:nvSpPr>
        <p:spPr>
          <a:xfrm>
            <a:off x="2121298" y="2799318"/>
            <a:ext cx="3795615" cy="533316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Font typeface="Arial"/>
              <a:buNone/>
            </a:pPr>
            <a:r>
              <a:rPr lang="es-ES" sz="2400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Avenir Next LT Pro Demi" charset="0"/>
                <a:cs typeface="Avenir Next LT Pro Demi" charset="0"/>
              </a:rPr>
              <a:t>Consultoría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Font typeface="Arial"/>
              <a:buNone/>
            </a:pPr>
            <a:r>
              <a:rPr lang="es-ES" sz="2400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Avenir Next LT Pro Demi" charset="0"/>
                <a:cs typeface="Avenir Next LT Pro Demi" charset="0"/>
              </a:rPr>
              <a:t>	</a:t>
            </a:r>
            <a:r>
              <a:rPr lang="es-ES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ea typeface="Avenir Next LT Pro Demi" charset="0"/>
                <a:cs typeface="Avenir Next LT Pro Demi" charset="0"/>
              </a:rPr>
              <a:t>Colombia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Font typeface="Arial"/>
              <a:buNone/>
            </a:pPr>
            <a:r>
              <a:rPr lang="es-ES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ea typeface="Avenir Next LT Pro Demi" charset="0"/>
                <a:cs typeface="Avenir Next LT Pro Demi" charset="0"/>
              </a:rPr>
              <a:t>	Ecuador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Font typeface="Arial"/>
              <a:buNone/>
            </a:pPr>
            <a:r>
              <a:rPr lang="es-ES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ea typeface="Avenir Next LT Pro Demi" charset="0"/>
                <a:cs typeface="Avenir Next LT Pro Demi" charset="0"/>
              </a:rPr>
              <a:t>	</a:t>
            </a:r>
            <a:r>
              <a:rPr lang="es-ES" dirty="0">
                <a:solidFill>
                  <a:srgbClr val="00B050"/>
                </a:solidFill>
                <a:latin typeface="Avenir LT Std 35 Light" panose="020B0402020203020204" pitchFamily="34" charset="0"/>
                <a:ea typeface="Avenir Next LT Pro Demi" charset="0"/>
                <a:cs typeface="Avenir Next LT Pro Demi" charset="0"/>
              </a:rPr>
              <a:t>*</a:t>
            </a:r>
            <a:r>
              <a:rPr lang="es-ES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ea typeface="Avenir Next LT Pro Demi" charset="0"/>
                <a:cs typeface="Avenir Next LT Pro Demi" charset="0"/>
              </a:rPr>
              <a:t>Panamá – Por solicitud</a:t>
            </a:r>
            <a:endParaRPr lang="es-CO" dirty="0">
              <a:solidFill>
                <a:schemeClr val="accent2">
                  <a:lumMod val="50000"/>
                </a:schemeClr>
              </a:solidFill>
              <a:latin typeface="Avenir LT Std 65 Medium" panose="020B0803020203020204" pitchFamily="34" charset="0"/>
              <a:ea typeface="Avenir Next LT Pro Demi" charset="0"/>
              <a:cs typeface="Avenir Next LT Pro Demi" charset="0"/>
            </a:endParaRP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7FE898BC-D70A-4AC5-96AC-88A316429FEC}"/>
              </a:ext>
            </a:extLst>
          </p:cNvPr>
          <p:cNvCxnSpPr>
            <a:cxnSpLocks/>
          </p:cNvCxnSpPr>
          <p:nvPr/>
        </p:nvCxnSpPr>
        <p:spPr>
          <a:xfrm flipH="1" flipV="1">
            <a:off x="4440130" y="5625191"/>
            <a:ext cx="225936" cy="6225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3E667490-558B-46AE-A28B-FF48EC922E62}"/>
              </a:ext>
            </a:extLst>
          </p:cNvPr>
          <p:cNvCxnSpPr>
            <a:cxnSpLocks/>
          </p:cNvCxnSpPr>
          <p:nvPr/>
        </p:nvCxnSpPr>
        <p:spPr>
          <a:xfrm flipH="1">
            <a:off x="6236533" y="4573807"/>
            <a:ext cx="79827" cy="220536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4F78F608-CAD9-47D6-8B30-00E0D6062CBD}"/>
              </a:ext>
            </a:extLst>
          </p:cNvPr>
          <p:cNvCxnSpPr>
            <a:cxnSpLocks/>
          </p:cNvCxnSpPr>
          <p:nvPr/>
        </p:nvCxnSpPr>
        <p:spPr>
          <a:xfrm flipH="1">
            <a:off x="7912819" y="3948595"/>
            <a:ext cx="177694" cy="0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D61A4C9A-F3D9-4359-BFF2-DD5781C2BF48}"/>
              </a:ext>
            </a:extLst>
          </p:cNvPr>
          <p:cNvCxnSpPr>
            <a:cxnSpLocks/>
          </p:cNvCxnSpPr>
          <p:nvPr/>
        </p:nvCxnSpPr>
        <p:spPr>
          <a:xfrm flipH="1" flipV="1">
            <a:off x="6201564" y="2937011"/>
            <a:ext cx="49481" cy="83464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upo 54">
            <a:extLst>
              <a:ext uri="{FF2B5EF4-FFF2-40B4-BE49-F238E27FC236}">
                <a16:creationId xmlns:a16="http://schemas.microsoft.com/office/drawing/2014/main" id="{59B47594-39C1-4376-9589-842A5947CB88}"/>
              </a:ext>
            </a:extLst>
          </p:cNvPr>
          <p:cNvGrpSpPr/>
          <p:nvPr/>
        </p:nvGrpSpPr>
        <p:grpSpPr>
          <a:xfrm>
            <a:off x="4498648" y="980751"/>
            <a:ext cx="2424646" cy="2211711"/>
            <a:chOff x="5302305" y="1737496"/>
            <a:chExt cx="2424646" cy="2211711"/>
          </a:xfrm>
        </p:grpSpPr>
        <p:sp>
          <p:nvSpPr>
            <p:cNvPr id="56" name="object 28">
              <a:hlinkClick r:id="rId2" action="ppaction://hlinksldjump"/>
              <a:extLst>
                <a:ext uri="{FF2B5EF4-FFF2-40B4-BE49-F238E27FC236}">
                  <a16:creationId xmlns:a16="http://schemas.microsoft.com/office/drawing/2014/main" id="{E768AD33-9341-4405-BC9E-DE21FA882189}"/>
                </a:ext>
              </a:extLst>
            </p:cNvPr>
            <p:cNvSpPr/>
            <p:nvPr/>
          </p:nvSpPr>
          <p:spPr>
            <a:xfrm>
              <a:off x="5426598" y="1737496"/>
              <a:ext cx="2154530" cy="2211711"/>
            </a:xfrm>
            <a:custGeom>
              <a:avLst/>
              <a:gdLst/>
              <a:ahLst/>
              <a:cxnLst/>
              <a:rect l="l" t="t" r="r" b="b"/>
              <a:pathLst>
                <a:path w="1294129" h="1493520">
                  <a:moveTo>
                    <a:pt x="646938" y="0"/>
                  </a:moveTo>
                  <a:lnTo>
                    <a:pt x="0" y="373316"/>
                  </a:lnTo>
                  <a:lnTo>
                    <a:pt x="0" y="1120140"/>
                  </a:lnTo>
                  <a:lnTo>
                    <a:pt x="646938" y="1493520"/>
                  </a:lnTo>
                  <a:lnTo>
                    <a:pt x="1293876" y="1120140"/>
                  </a:lnTo>
                  <a:lnTo>
                    <a:pt x="1293876" y="373316"/>
                  </a:lnTo>
                  <a:lnTo>
                    <a:pt x="646938" y="0"/>
                  </a:lnTo>
                  <a:close/>
                </a:path>
              </a:pathLst>
            </a:custGeom>
            <a:solidFill>
              <a:srgbClr val="AAD04B"/>
            </a:solidFill>
            <a:ln w="41275" cmpd="dbl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4A8D058B-DD38-4A05-8B1C-029CBCF0D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6882" y="2109349"/>
              <a:ext cx="927992" cy="763244"/>
            </a:xfrm>
            <a:prstGeom prst="rect">
              <a:avLst/>
            </a:prstGeom>
          </p:spPr>
        </p:pic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FC5736E5-18F1-4265-9655-480F48DB3C03}"/>
                </a:ext>
              </a:extLst>
            </p:cNvPr>
            <p:cNvSpPr/>
            <p:nvPr/>
          </p:nvSpPr>
          <p:spPr>
            <a:xfrm>
              <a:off x="5302305" y="2928313"/>
              <a:ext cx="242464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Esri Enterprise </a:t>
              </a:r>
            </a:p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Advantage  Program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A2B2524-2CB8-47FA-97F5-56D63ED94C08}"/>
              </a:ext>
            </a:extLst>
          </p:cNvPr>
          <p:cNvGrpSpPr/>
          <p:nvPr/>
        </p:nvGrpSpPr>
        <p:grpSpPr>
          <a:xfrm>
            <a:off x="8048295" y="2716608"/>
            <a:ext cx="2154530" cy="2211711"/>
            <a:chOff x="8851952" y="3473353"/>
            <a:chExt cx="2154530" cy="2211711"/>
          </a:xfrm>
        </p:grpSpPr>
        <p:sp>
          <p:nvSpPr>
            <p:cNvPr id="60" name="object 28">
              <a:hlinkClick r:id="rId4" action="ppaction://hlinksldjump"/>
              <a:extLst>
                <a:ext uri="{FF2B5EF4-FFF2-40B4-BE49-F238E27FC236}">
                  <a16:creationId xmlns:a16="http://schemas.microsoft.com/office/drawing/2014/main" id="{056E2E74-5CD0-4855-B4D1-61E2DF33025E}"/>
                </a:ext>
              </a:extLst>
            </p:cNvPr>
            <p:cNvSpPr/>
            <p:nvPr/>
          </p:nvSpPr>
          <p:spPr>
            <a:xfrm>
              <a:off x="8851952" y="3473353"/>
              <a:ext cx="2154530" cy="2211711"/>
            </a:xfrm>
            <a:custGeom>
              <a:avLst/>
              <a:gdLst/>
              <a:ahLst/>
              <a:cxnLst/>
              <a:rect l="l" t="t" r="r" b="b"/>
              <a:pathLst>
                <a:path w="1294129" h="1493520">
                  <a:moveTo>
                    <a:pt x="646938" y="0"/>
                  </a:moveTo>
                  <a:lnTo>
                    <a:pt x="0" y="373316"/>
                  </a:lnTo>
                  <a:lnTo>
                    <a:pt x="0" y="1120140"/>
                  </a:lnTo>
                  <a:lnTo>
                    <a:pt x="646938" y="1493520"/>
                  </a:lnTo>
                  <a:lnTo>
                    <a:pt x="1293876" y="1120140"/>
                  </a:lnTo>
                  <a:lnTo>
                    <a:pt x="1293876" y="373316"/>
                  </a:lnTo>
                  <a:lnTo>
                    <a:pt x="646938" y="0"/>
                  </a:lnTo>
                  <a:close/>
                </a:path>
              </a:pathLst>
            </a:custGeom>
            <a:solidFill>
              <a:srgbClr val="FFE799"/>
            </a:solidFill>
            <a:ln w="41275" cmpd="dbl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1" name="Imagen 60">
              <a:extLst>
                <a:ext uri="{FF2B5EF4-FFF2-40B4-BE49-F238E27FC236}">
                  <a16:creationId xmlns:a16="http://schemas.microsoft.com/office/drawing/2014/main" id="{91C6E277-900E-4B7F-9115-FC63C9869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r="4140"/>
            <a:stretch/>
          </p:blipFill>
          <p:spPr>
            <a:xfrm>
              <a:off x="9421254" y="3858222"/>
              <a:ext cx="1001191" cy="945788"/>
            </a:xfrm>
            <a:prstGeom prst="rect">
              <a:avLst/>
            </a:prstGeom>
            <a:ln>
              <a:solidFill>
                <a:srgbClr val="FFE799"/>
              </a:solidFill>
            </a:ln>
          </p:spPr>
        </p:pic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EB019316-0D42-4007-85BB-5493F8C65D56}"/>
                </a:ext>
              </a:extLst>
            </p:cNvPr>
            <p:cNvSpPr/>
            <p:nvPr/>
          </p:nvSpPr>
          <p:spPr>
            <a:xfrm>
              <a:off x="9364822" y="4823029"/>
              <a:ext cx="11560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Proyectos</a:t>
              </a:r>
            </a:p>
          </p:txBody>
        </p: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E923933F-AA61-4E84-B391-6F992C089DB8}"/>
              </a:ext>
            </a:extLst>
          </p:cNvPr>
          <p:cNvGrpSpPr/>
          <p:nvPr/>
        </p:nvGrpSpPr>
        <p:grpSpPr>
          <a:xfrm>
            <a:off x="5785011" y="2716608"/>
            <a:ext cx="2178469" cy="2211711"/>
            <a:chOff x="6588668" y="3473353"/>
            <a:chExt cx="2178469" cy="2211711"/>
          </a:xfrm>
        </p:grpSpPr>
        <p:sp>
          <p:nvSpPr>
            <p:cNvPr id="64" name="object 28">
              <a:hlinkClick r:id="rId6" action="ppaction://hlinksldjump"/>
              <a:extLst>
                <a:ext uri="{FF2B5EF4-FFF2-40B4-BE49-F238E27FC236}">
                  <a16:creationId xmlns:a16="http://schemas.microsoft.com/office/drawing/2014/main" id="{4085005F-54C2-4F63-A94B-6C21B3DCB661}"/>
                </a:ext>
              </a:extLst>
            </p:cNvPr>
            <p:cNvSpPr/>
            <p:nvPr/>
          </p:nvSpPr>
          <p:spPr>
            <a:xfrm>
              <a:off x="6588668" y="3473353"/>
              <a:ext cx="2154530" cy="2211711"/>
            </a:xfrm>
            <a:custGeom>
              <a:avLst/>
              <a:gdLst/>
              <a:ahLst/>
              <a:cxnLst/>
              <a:rect l="l" t="t" r="r" b="b"/>
              <a:pathLst>
                <a:path w="1294129" h="1493520">
                  <a:moveTo>
                    <a:pt x="646938" y="0"/>
                  </a:moveTo>
                  <a:lnTo>
                    <a:pt x="0" y="373316"/>
                  </a:lnTo>
                  <a:lnTo>
                    <a:pt x="0" y="1120140"/>
                  </a:lnTo>
                  <a:lnTo>
                    <a:pt x="646938" y="1493520"/>
                  </a:lnTo>
                  <a:lnTo>
                    <a:pt x="1293876" y="1120140"/>
                  </a:lnTo>
                  <a:lnTo>
                    <a:pt x="1293876" y="373316"/>
                  </a:lnTo>
                  <a:lnTo>
                    <a:pt x="646938" y="0"/>
                  </a:lnTo>
                  <a:close/>
                </a:path>
              </a:pathLst>
            </a:custGeom>
            <a:solidFill>
              <a:srgbClr val="FABE3C"/>
            </a:solidFill>
            <a:ln w="41275" cmpd="dbl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5" name="Imagen 64">
              <a:extLst>
                <a:ext uri="{FF2B5EF4-FFF2-40B4-BE49-F238E27FC236}">
                  <a16:creationId xmlns:a16="http://schemas.microsoft.com/office/drawing/2014/main" id="{F9C56653-688E-470E-863A-20A72C34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7842" y="3842112"/>
              <a:ext cx="945896" cy="973134"/>
            </a:xfrm>
            <a:prstGeom prst="rect">
              <a:avLst/>
            </a:prstGeom>
            <a:ln>
              <a:solidFill>
                <a:srgbClr val="FABE3C"/>
              </a:solidFill>
            </a:ln>
          </p:spPr>
        </p:pic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7C04BBB8-AA1D-4491-8163-670ED9D5DC17}"/>
                </a:ext>
              </a:extLst>
            </p:cNvPr>
            <p:cNvSpPr/>
            <p:nvPr/>
          </p:nvSpPr>
          <p:spPr>
            <a:xfrm>
              <a:off x="6610777" y="4810924"/>
              <a:ext cx="21563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Tiempo y Materiales</a:t>
              </a:r>
            </a:p>
          </p:txBody>
        </p: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A316527D-C04C-4A1F-9784-BE4ED80A2605}"/>
              </a:ext>
            </a:extLst>
          </p:cNvPr>
          <p:cNvGrpSpPr/>
          <p:nvPr/>
        </p:nvGrpSpPr>
        <p:grpSpPr>
          <a:xfrm>
            <a:off x="4618876" y="4451407"/>
            <a:ext cx="2154530" cy="2211711"/>
            <a:chOff x="3706559" y="2584449"/>
            <a:chExt cx="2154530" cy="2211711"/>
          </a:xfrm>
        </p:grpSpPr>
        <p:sp>
          <p:nvSpPr>
            <p:cNvPr id="68" name="object 28">
              <a:hlinkClick r:id="rId6" action="ppaction://hlinksldjump"/>
              <a:extLst>
                <a:ext uri="{FF2B5EF4-FFF2-40B4-BE49-F238E27FC236}">
                  <a16:creationId xmlns:a16="http://schemas.microsoft.com/office/drawing/2014/main" id="{0988F88D-B5DF-436F-A365-8C85DD676B62}"/>
                </a:ext>
              </a:extLst>
            </p:cNvPr>
            <p:cNvSpPr/>
            <p:nvPr/>
          </p:nvSpPr>
          <p:spPr>
            <a:xfrm>
              <a:off x="3706559" y="2584449"/>
              <a:ext cx="2154530" cy="2211711"/>
            </a:xfrm>
            <a:custGeom>
              <a:avLst/>
              <a:gdLst/>
              <a:ahLst/>
              <a:cxnLst/>
              <a:rect l="l" t="t" r="r" b="b"/>
              <a:pathLst>
                <a:path w="1294129" h="1493520">
                  <a:moveTo>
                    <a:pt x="646938" y="0"/>
                  </a:moveTo>
                  <a:lnTo>
                    <a:pt x="0" y="373316"/>
                  </a:lnTo>
                  <a:lnTo>
                    <a:pt x="0" y="1120140"/>
                  </a:lnTo>
                  <a:lnTo>
                    <a:pt x="646938" y="1493520"/>
                  </a:lnTo>
                  <a:lnTo>
                    <a:pt x="1293876" y="1120140"/>
                  </a:lnTo>
                  <a:lnTo>
                    <a:pt x="1293876" y="373316"/>
                  </a:lnTo>
                  <a:lnTo>
                    <a:pt x="646938" y="0"/>
                  </a:lnTo>
                  <a:close/>
                </a:path>
              </a:pathLst>
            </a:custGeom>
            <a:solidFill>
              <a:srgbClr val="FABE3C"/>
            </a:solidFill>
            <a:ln w="41275" cmpd="dbl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Rectángulo 68">
              <a:extLst>
                <a:ext uri="{FF2B5EF4-FFF2-40B4-BE49-F238E27FC236}">
                  <a16:creationId xmlns:a16="http://schemas.microsoft.com/office/drawing/2014/main" id="{1C4D32D4-9E5A-4E5E-BBDD-390F39B73531}"/>
                </a:ext>
              </a:extLst>
            </p:cNvPr>
            <p:cNvSpPr/>
            <p:nvPr/>
          </p:nvSpPr>
          <p:spPr>
            <a:xfrm>
              <a:off x="4323985" y="3924628"/>
              <a:ext cx="9653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Paquetes</a:t>
              </a:r>
            </a:p>
          </p:txBody>
        </p:sp>
        <p:grpSp>
          <p:nvGrpSpPr>
            <p:cNvPr id="70" name="Group 5">
              <a:extLst>
                <a:ext uri="{FF2B5EF4-FFF2-40B4-BE49-F238E27FC236}">
                  <a16:creationId xmlns:a16="http://schemas.microsoft.com/office/drawing/2014/main" id="{5CB6756B-7477-4F4B-BEE6-EE260841E504}"/>
                </a:ext>
              </a:extLst>
            </p:cNvPr>
            <p:cNvGrpSpPr/>
            <p:nvPr/>
          </p:nvGrpSpPr>
          <p:grpSpPr>
            <a:xfrm>
              <a:off x="4511111" y="3129394"/>
              <a:ext cx="653918" cy="803595"/>
              <a:chOff x="1828800" y="4114800"/>
              <a:chExt cx="396875" cy="536575"/>
            </a:xfrm>
          </p:grpSpPr>
          <p:sp useBgFill="1"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7387BE23-8C95-4D7C-BFA7-2C1347A56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800" y="4114800"/>
                <a:ext cx="396875" cy="536575"/>
              </a:xfrm>
              <a:custGeom>
                <a:avLst/>
                <a:gdLst>
                  <a:gd name="T0" fmla="*/ 672 w 1754"/>
                  <a:gd name="T1" fmla="*/ 4 h 2362"/>
                  <a:gd name="T2" fmla="*/ 765 w 1754"/>
                  <a:gd name="T3" fmla="*/ 27 h 2362"/>
                  <a:gd name="T4" fmla="*/ 849 w 1754"/>
                  <a:gd name="T5" fmla="*/ 73 h 2362"/>
                  <a:gd name="T6" fmla="*/ 918 w 1754"/>
                  <a:gd name="T7" fmla="*/ 135 h 2362"/>
                  <a:gd name="T8" fmla="*/ 972 w 1754"/>
                  <a:gd name="T9" fmla="*/ 211 h 2362"/>
                  <a:gd name="T10" fmla="*/ 1007 w 1754"/>
                  <a:gd name="T11" fmla="*/ 299 h 2362"/>
                  <a:gd name="T12" fmla="*/ 1020 w 1754"/>
                  <a:gd name="T13" fmla="*/ 396 h 2362"/>
                  <a:gd name="T14" fmla="*/ 1008 w 1754"/>
                  <a:gd name="T15" fmla="*/ 498 h 2362"/>
                  <a:gd name="T16" fmla="*/ 972 w 1754"/>
                  <a:gd name="T17" fmla="*/ 589 h 2362"/>
                  <a:gd name="T18" fmla="*/ 915 w 1754"/>
                  <a:gd name="T19" fmla="*/ 669 h 2362"/>
                  <a:gd name="T20" fmla="*/ 977 w 1754"/>
                  <a:gd name="T21" fmla="*/ 686 h 2362"/>
                  <a:gd name="T22" fmla="*/ 1037 w 1754"/>
                  <a:gd name="T23" fmla="*/ 715 h 2362"/>
                  <a:gd name="T24" fmla="*/ 1093 w 1754"/>
                  <a:gd name="T25" fmla="*/ 758 h 2362"/>
                  <a:gd name="T26" fmla="*/ 1141 w 1754"/>
                  <a:gd name="T27" fmla="*/ 815 h 2362"/>
                  <a:gd name="T28" fmla="*/ 1178 w 1754"/>
                  <a:gd name="T29" fmla="*/ 886 h 2362"/>
                  <a:gd name="T30" fmla="*/ 1192 w 1754"/>
                  <a:gd name="T31" fmla="*/ 927 h 2362"/>
                  <a:gd name="T32" fmla="*/ 1260 w 1754"/>
                  <a:gd name="T33" fmla="*/ 938 h 2362"/>
                  <a:gd name="T34" fmla="*/ 1319 w 1754"/>
                  <a:gd name="T35" fmla="*/ 968 h 2362"/>
                  <a:gd name="T36" fmla="*/ 1367 w 1754"/>
                  <a:gd name="T37" fmla="*/ 1012 h 2362"/>
                  <a:gd name="T38" fmla="*/ 1400 w 1754"/>
                  <a:gd name="T39" fmla="*/ 1069 h 2362"/>
                  <a:gd name="T40" fmla="*/ 1440 w 1754"/>
                  <a:gd name="T41" fmla="*/ 1070 h 2362"/>
                  <a:gd name="T42" fmla="*/ 1481 w 1754"/>
                  <a:gd name="T43" fmla="*/ 1085 h 2362"/>
                  <a:gd name="T44" fmla="*/ 1642 w 1754"/>
                  <a:gd name="T45" fmla="*/ 1096 h 2362"/>
                  <a:gd name="T46" fmla="*/ 1692 w 1754"/>
                  <a:gd name="T47" fmla="*/ 1108 h 2362"/>
                  <a:gd name="T48" fmla="*/ 1730 w 1754"/>
                  <a:gd name="T49" fmla="*/ 1139 h 2362"/>
                  <a:gd name="T50" fmla="*/ 1751 w 1754"/>
                  <a:gd name="T51" fmla="*/ 1183 h 2362"/>
                  <a:gd name="T52" fmla="*/ 1754 w 1754"/>
                  <a:gd name="T53" fmla="*/ 2249 h 2362"/>
                  <a:gd name="T54" fmla="*/ 1742 w 1754"/>
                  <a:gd name="T55" fmla="*/ 2299 h 2362"/>
                  <a:gd name="T56" fmla="*/ 1712 w 1754"/>
                  <a:gd name="T57" fmla="*/ 2337 h 2362"/>
                  <a:gd name="T58" fmla="*/ 1667 w 1754"/>
                  <a:gd name="T59" fmla="*/ 2359 h 2362"/>
                  <a:gd name="T60" fmla="*/ 742 w 1754"/>
                  <a:gd name="T61" fmla="*/ 2362 h 2362"/>
                  <a:gd name="T62" fmla="*/ 692 w 1754"/>
                  <a:gd name="T63" fmla="*/ 2350 h 2362"/>
                  <a:gd name="T64" fmla="*/ 654 w 1754"/>
                  <a:gd name="T65" fmla="*/ 2320 h 2362"/>
                  <a:gd name="T66" fmla="*/ 632 w 1754"/>
                  <a:gd name="T67" fmla="*/ 2275 h 2362"/>
                  <a:gd name="T68" fmla="*/ 630 w 1754"/>
                  <a:gd name="T69" fmla="*/ 2137 h 2362"/>
                  <a:gd name="T70" fmla="*/ 267 w 1754"/>
                  <a:gd name="T71" fmla="*/ 2134 h 2362"/>
                  <a:gd name="T72" fmla="*/ 200 w 1754"/>
                  <a:gd name="T73" fmla="*/ 2108 h 2362"/>
                  <a:gd name="T74" fmla="*/ 146 w 1754"/>
                  <a:gd name="T75" fmla="*/ 2063 h 2362"/>
                  <a:gd name="T76" fmla="*/ 110 w 1754"/>
                  <a:gd name="T77" fmla="*/ 2003 h 2362"/>
                  <a:gd name="T78" fmla="*/ 98 w 1754"/>
                  <a:gd name="T79" fmla="*/ 1931 h 2362"/>
                  <a:gd name="T80" fmla="*/ 70 w 1754"/>
                  <a:gd name="T81" fmla="*/ 1810 h 2362"/>
                  <a:gd name="T82" fmla="*/ 29 w 1754"/>
                  <a:gd name="T83" fmla="*/ 1752 h 2362"/>
                  <a:gd name="T84" fmla="*/ 6 w 1754"/>
                  <a:gd name="T85" fmla="*/ 1689 h 2362"/>
                  <a:gd name="T86" fmla="*/ 0 w 1754"/>
                  <a:gd name="T87" fmla="*/ 1624 h 2362"/>
                  <a:gd name="T88" fmla="*/ 51 w 1754"/>
                  <a:gd name="T89" fmla="*/ 944 h 2362"/>
                  <a:gd name="T90" fmla="*/ 75 w 1754"/>
                  <a:gd name="T91" fmla="*/ 866 h 2362"/>
                  <a:gd name="T92" fmla="*/ 113 w 1754"/>
                  <a:gd name="T93" fmla="*/ 802 h 2362"/>
                  <a:gd name="T94" fmla="*/ 162 w 1754"/>
                  <a:gd name="T95" fmla="*/ 750 h 2362"/>
                  <a:gd name="T96" fmla="*/ 216 w 1754"/>
                  <a:gd name="T97" fmla="*/ 711 h 2362"/>
                  <a:gd name="T98" fmla="*/ 274 w 1754"/>
                  <a:gd name="T99" fmla="*/ 685 h 2362"/>
                  <a:gd name="T100" fmla="*/ 331 w 1754"/>
                  <a:gd name="T101" fmla="*/ 669 h 2362"/>
                  <a:gd name="T102" fmla="*/ 275 w 1754"/>
                  <a:gd name="T103" fmla="*/ 589 h 2362"/>
                  <a:gd name="T104" fmla="*/ 239 w 1754"/>
                  <a:gd name="T105" fmla="*/ 498 h 2362"/>
                  <a:gd name="T106" fmla="*/ 226 w 1754"/>
                  <a:gd name="T107" fmla="*/ 396 h 2362"/>
                  <a:gd name="T108" fmla="*/ 239 w 1754"/>
                  <a:gd name="T109" fmla="*/ 299 h 2362"/>
                  <a:gd name="T110" fmla="*/ 274 w 1754"/>
                  <a:gd name="T111" fmla="*/ 211 h 2362"/>
                  <a:gd name="T112" fmla="*/ 328 w 1754"/>
                  <a:gd name="T113" fmla="*/ 135 h 2362"/>
                  <a:gd name="T114" fmla="*/ 398 w 1754"/>
                  <a:gd name="T115" fmla="*/ 73 h 2362"/>
                  <a:gd name="T116" fmla="*/ 480 w 1754"/>
                  <a:gd name="T117" fmla="*/ 27 h 2362"/>
                  <a:gd name="T118" fmla="*/ 573 w 1754"/>
                  <a:gd name="T119" fmla="*/ 4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4" h="2362">
                    <a:moveTo>
                      <a:pt x="623" y="0"/>
                    </a:moveTo>
                    <a:lnTo>
                      <a:pt x="672" y="4"/>
                    </a:lnTo>
                    <a:lnTo>
                      <a:pt x="720" y="13"/>
                    </a:lnTo>
                    <a:lnTo>
                      <a:pt x="765" y="27"/>
                    </a:lnTo>
                    <a:lnTo>
                      <a:pt x="809" y="48"/>
                    </a:lnTo>
                    <a:lnTo>
                      <a:pt x="849" y="73"/>
                    </a:lnTo>
                    <a:lnTo>
                      <a:pt x="886" y="101"/>
                    </a:lnTo>
                    <a:lnTo>
                      <a:pt x="918" y="135"/>
                    </a:lnTo>
                    <a:lnTo>
                      <a:pt x="948" y="171"/>
                    </a:lnTo>
                    <a:lnTo>
                      <a:pt x="972" y="211"/>
                    </a:lnTo>
                    <a:lnTo>
                      <a:pt x="992" y="255"/>
                    </a:lnTo>
                    <a:lnTo>
                      <a:pt x="1007" y="299"/>
                    </a:lnTo>
                    <a:lnTo>
                      <a:pt x="1017" y="346"/>
                    </a:lnTo>
                    <a:lnTo>
                      <a:pt x="1020" y="396"/>
                    </a:lnTo>
                    <a:lnTo>
                      <a:pt x="1018" y="448"/>
                    </a:lnTo>
                    <a:lnTo>
                      <a:pt x="1008" y="498"/>
                    </a:lnTo>
                    <a:lnTo>
                      <a:pt x="992" y="545"/>
                    </a:lnTo>
                    <a:lnTo>
                      <a:pt x="972" y="589"/>
                    </a:lnTo>
                    <a:lnTo>
                      <a:pt x="946" y="631"/>
                    </a:lnTo>
                    <a:lnTo>
                      <a:pt x="915" y="669"/>
                    </a:lnTo>
                    <a:lnTo>
                      <a:pt x="946" y="676"/>
                    </a:lnTo>
                    <a:lnTo>
                      <a:pt x="977" y="686"/>
                    </a:lnTo>
                    <a:lnTo>
                      <a:pt x="1006" y="699"/>
                    </a:lnTo>
                    <a:lnTo>
                      <a:pt x="1037" y="715"/>
                    </a:lnTo>
                    <a:lnTo>
                      <a:pt x="1065" y="735"/>
                    </a:lnTo>
                    <a:lnTo>
                      <a:pt x="1093" y="758"/>
                    </a:lnTo>
                    <a:lnTo>
                      <a:pt x="1119" y="785"/>
                    </a:lnTo>
                    <a:lnTo>
                      <a:pt x="1141" y="815"/>
                    </a:lnTo>
                    <a:lnTo>
                      <a:pt x="1161" y="849"/>
                    </a:lnTo>
                    <a:lnTo>
                      <a:pt x="1178" y="886"/>
                    </a:lnTo>
                    <a:lnTo>
                      <a:pt x="1191" y="929"/>
                    </a:lnTo>
                    <a:lnTo>
                      <a:pt x="1192" y="927"/>
                    </a:lnTo>
                    <a:lnTo>
                      <a:pt x="1227" y="931"/>
                    </a:lnTo>
                    <a:lnTo>
                      <a:pt x="1260" y="938"/>
                    </a:lnTo>
                    <a:lnTo>
                      <a:pt x="1290" y="951"/>
                    </a:lnTo>
                    <a:lnTo>
                      <a:pt x="1319" y="968"/>
                    </a:lnTo>
                    <a:lnTo>
                      <a:pt x="1344" y="988"/>
                    </a:lnTo>
                    <a:lnTo>
                      <a:pt x="1367" y="1012"/>
                    </a:lnTo>
                    <a:lnTo>
                      <a:pt x="1385" y="1038"/>
                    </a:lnTo>
                    <a:lnTo>
                      <a:pt x="1400" y="1069"/>
                    </a:lnTo>
                    <a:lnTo>
                      <a:pt x="1417" y="1069"/>
                    </a:lnTo>
                    <a:lnTo>
                      <a:pt x="1440" y="1070"/>
                    </a:lnTo>
                    <a:lnTo>
                      <a:pt x="1461" y="1076"/>
                    </a:lnTo>
                    <a:lnTo>
                      <a:pt x="1481" y="1085"/>
                    </a:lnTo>
                    <a:lnTo>
                      <a:pt x="1500" y="1096"/>
                    </a:lnTo>
                    <a:lnTo>
                      <a:pt x="1642" y="1096"/>
                    </a:lnTo>
                    <a:lnTo>
                      <a:pt x="1667" y="1100"/>
                    </a:lnTo>
                    <a:lnTo>
                      <a:pt x="1692" y="1108"/>
                    </a:lnTo>
                    <a:lnTo>
                      <a:pt x="1712" y="1122"/>
                    </a:lnTo>
                    <a:lnTo>
                      <a:pt x="1730" y="1139"/>
                    </a:lnTo>
                    <a:lnTo>
                      <a:pt x="1742" y="1160"/>
                    </a:lnTo>
                    <a:lnTo>
                      <a:pt x="1751" y="1183"/>
                    </a:lnTo>
                    <a:lnTo>
                      <a:pt x="1754" y="1210"/>
                    </a:lnTo>
                    <a:lnTo>
                      <a:pt x="1754" y="2249"/>
                    </a:lnTo>
                    <a:lnTo>
                      <a:pt x="1751" y="2275"/>
                    </a:lnTo>
                    <a:lnTo>
                      <a:pt x="1742" y="2299"/>
                    </a:lnTo>
                    <a:lnTo>
                      <a:pt x="1730" y="2320"/>
                    </a:lnTo>
                    <a:lnTo>
                      <a:pt x="1712" y="2337"/>
                    </a:lnTo>
                    <a:lnTo>
                      <a:pt x="1692" y="2350"/>
                    </a:lnTo>
                    <a:lnTo>
                      <a:pt x="1667" y="2359"/>
                    </a:lnTo>
                    <a:lnTo>
                      <a:pt x="1642" y="2362"/>
                    </a:lnTo>
                    <a:lnTo>
                      <a:pt x="742" y="2362"/>
                    </a:lnTo>
                    <a:lnTo>
                      <a:pt x="717" y="2359"/>
                    </a:lnTo>
                    <a:lnTo>
                      <a:pt x="692" y="2350"/>
                    </a:lnTo>
                    <a:lnTo>
                      <a:pt x="672" y="2337"/>
                    </a:lnTo>
                    <a:lnTo>
                      <a:pt x="654" y="2320"/>
                    </a:lnTo>
                    <a:lnTo>
                      <a:pt x="641" y="2299"/>
                    </a:lnTo>
                    <a:lnTo>
                      <a:pt x="632" y="2275"/>
                    </a:lnTo>
                    <a:lnTo>
                      <a:pt x="630" y="2249"/>
                    </a:lnTo>
                    <a:lnTo>
                      <a:pt x="630" y="2137"/>
                    </a:lnTo>
                    <a:lnTo>
                      <a:pt x="304" y="2137"/>
                    </a:lnTo>
                    <a:lnTo>
                      <a:pt x="267" y="2134"/>
                    </a:lnTo>
                    <a:lnTo>
                      <a:pt x="232" y="2124"/>
                    </a:lnTo>
                    <a:lnTo>
                      <a:pt x="200" y="2108"/>
                    </a:lnTo>
                    <a:lnTo>
                      <a:pt x="171" y="2088"/>
                    </a:lnTo>
                    <a:lnTo>
                      <a:pt x="146" y="2063"/>
                    </a:lnTo>
                    <a:lnTo>
                      <a:pt x="126" y="2035"/>
                    </a:lnTo>
                    <a:lnTo>
                      <a:pt x="110" y="2003"/>
                    </a:lnTo>
                    <a:lnTo>
                      <a:pt x="101" y="1968"/>
                    </a:lnTo>
                    <a:lnTo>
                      <a:pt x="98" y="1931"/>
                    </a:lnTo>
                    <a:lnTo>
                      <a:pt x="98" y="1833"/>
                    </a:lnTo>
                    <a:lnTo>
                      <a:pt x="70" y="1810"/>
                    </a:lnTo>
                    <a:lnTo>
                      <a:pt x="48" y="1783"/>
                    </a:lnTo>
                    <a:lnTo>
                      <a:pt x="29" y="1752"/>
                    </a:lnTo>
                    <a:lnTo>
                      <a:pt x="15" y="1722"/>
                    </a:lnTo>
                    <a:lnTo>
                      <a:pt x="6" y="1689"/>
                    </a:lnTo>
                    <a:lnTo>
                      <a:pt x="0" y="1656"/>
                    </a:lnTo>
                    <a:lnTo>
                      <a:pt x="0" y="1624"/>
                    </a:lnTo>
                    <a:lnTo>
                      <a:pt x="45" y="990"/>
                    </a:lnTo>
                    <a:lnTo>
                      <a:pt x="51" y="944"/>
                    </a:lnTo>
                    <a:lnTo>
                      <a:pt x="62" y="904"/>
                    </a:lnTo>
                    <a:lnTo>
                      <a:pt x="75" y="866"/>
                    </a:lnTo>
                    <a:lnTo>
                      <a:pt x="93" y="832"/>
                    </a:lnTo>
                    <a:lnTo>
                      <a:pt x="113" y="802"/>
                    </a:lnTo>
                    <a:lnTo>
                      <a:pt x="137" y="774"/>
                    </a:lnTo>
                    <a:lnTo>
                      <a:pt x="162" y="750"/>
                    </a:lnTo>
                    <a:lnTo>
                      <a:pt x="188" y="729"/>
                    </a:lnTo>
                    <a:lnTo>
                      <a:pt x="216" y="711"/>
                    </a:lnTo>
                    <a:lnTo>
                      <a:pt x="244" y="696"/>
                    </a:lnTo>
                    <a:lnTo>
                      <a:pt x="274" y="685"/>
                    </a:lnTo>
                    <a:lnTo>
                      <a:pt x="303" y="675"/>
                    </a:lnTo>
                    <a:lnTo>
                      <a:pt x="331" y="669"/>
                    </a:lnTo>
                    <a:lnTo>
                      <a:pt x="300" y="631"/>
                    </a:lnTo>
                    <a:lnTo>
                      <a:pt x="275" y="589"/>
                    </a:lnTo>
                    <a:lnTo>
                      <a:pt x="254" y="545"/>
                    </a:lnTo>
                    <a:lnTo>
                      <a:pt x="239" y="498"/>
                    </a:lnTo>
                    <a:lnTo>
                      <a:pt x="230" y="448"/>
                    </a:lnTo>
                    <a:lnTo>
                      <a:pt x="226" y="396"/>
                    </a:lnTo>
                    <a:lnTo>
                      <a:pt x="230" y="346"/>
                    </a:lnTo>
                    <a:lnTo>
                      <a:pt x="239" y="299"/>
                    </a:lnTo>
                    <a:lnTo>
                      <a:pt x="254" y="255"/>
                    </a:lnTo>
                    <a:lnTo>
                      <a:pt x="274" y="211"/>
                    </a:lnTo>
                    <a:lnTo>
                      <a:pt x="299" y="171"/>
                    </a:lnTo>
                    <a:lnTo>
                      <a:pt x="328" y="135"/>
                    </a:lnTo>
                    <a:lnTo>
                      <a:pt x="361" y="101"/>
                    </a:lnTo>
                    <a:lnTo>
                      <a:pt x="398" y="73"/>
                    </a:lnTo>
                    <a:lnTo>
                      <a:pt x="438" y="48"/>
                    </a:lnTo>
                    <a:lnTo>
                      <a:pt x="480" y="27"/>
                    </a:lnTo>
                    <a:lnTo>
                      <a:pt x="525" y="13"/>
                    </a:lnTo>
                    <a:lnTo>
                      <a:pt x="573" y="4"/>
                    </a:lnTo>
                    <a:lnTo>
                      <a:pt x="623" y="0"/>
                    </a:lnTo>
                    <a:close/>
                  </a:path>
                </a:pathLst>
              </a:custGeom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2" name="Freeform 7">
                <a:extLst>
                  <a:ext uri="{FF2B5EF4-FFF2-40B4-BE49-F238E27FC236}">
                    <a16:creationId xmlns:a16="http://schemas.microsoft.com/office/drawing/2014/main" id="{460926C9-25DE-4915-B7F6-A4FE152C3D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7075" y="4389438"/>
                <a:ext cx="203200" cy="236538"/>
              </a:xfrm>
              <a:custGeom>
                <a:avLst/>
                <a:gdLst>
                  <a:gd name="T0" fmla="*/ 169 w 900"/>
                  <a:gd name="T1" fmla="*/ 758 h 1039"/>
                  <a:gd name="T2" fmla="*/ 169 w 900"/>
                  <a:gd name="T3" fmla="*/ 871 h 1039"/>
                  <a:gd name="T4" fmla="*/ 731 w 900"/>
                  <a:gd name="T5" fmla="*/ 871 h 1039"/>
                  <a:gd name="T6" fmla="*/ 731 w 900"/>
                  <a:gd name="T7" fmla="*/ 758 h 1039"/>
                  <a:gd name="T8" fmla="*/ 169 w 900"/>
                  <a:gd name="T9" fmla="*/ 758 h 1039"/>
                  <a:gd name="T10" fmla="*/ 169 w 900"/>
                  <a:gd name="T11" fmla="*/ 533 h 1039"/>
                  <a:gd name="T12" fmla="*/ 169 w 900"/>
                  <a:gd name="T13" fmla="*/ 646 h 1039"/>
                  <a:gd name="T14" fmla="*/ 731 w 900"/>
                  <a:gd name="T15" fmla="*/ 646 h 1039"/>
                  <a:gd name="T16" fmla="*/ 731 w 900"/>
                  <a:gd name="T17" fmla="*/ 533 h 1039"/>
                  <a:gd name="T18" fmla="*/ 169 w 900"/>
                  <a:gd name="T19" fmla="*/ 533 h 1039"/>
                  <a:gd name="T20" fmla="*/ 169 w 900"/>
                  <a:gd name="T21" fmla="*/ 308 h 1039"/>
                  <a:gd name="T22" fmla="*/ 169 w 900"/>
                  <a:gd name="T23" fmla="*/ 421 h 1039"/>
                  <a:gd name="T24" fmla="*/ 731 w 900"/>
                  <a:gd name="T25" fmla="*/ 421 h 1039"/>
                  <a:gd name="T26" fmla="*/ 731 w 900"/>
                  <a:gd name="T27" fmla="*/ 308 h 1039"/>
                  <a:gd name="T28" fmla="*/ 169 w 900"/>
                  <a:gd name="T29" fmla="*/ 308 h 1039"/>
                  <a:gd name="T30" fmla="*/ 0 w 900"/>
                  <a:gd name="T31" fmla="*/ 0 h 1039"/>
                  <a:gd name="T32" fmla="*/ 85 w 900"/>
                  <a:gd name="T33" fmla="*/ 0 h 1039"/>
                  <a:gd name="T34" fmla="*/ 88 w 900"/>
                  <a:gd name="T35" fmla="*/ 27 h 1039"/>
                  <a:gd name="T36" fmla="*/ 95 w 900"/>
                  <a:gd name="T37" fmla="*/ 53 h 1039"/>
                  <a:gd name="T38" fmla="*/ 109 w 900"/>
                  <a:gd name="T39" fmla="*/ 78 h 1039"/>
                  <a:gd name="T40" fmla="*/ 126 w 900"/>
                  <a:gd name="T41" fmla="*/ 99 h 1039"/>
                  <a:gd name="T42" fmla="*/ 147 w 900"/>
                  <a:gd name="T43" fmla="*/ 116 h 1039"/>
                  <a:gd name="T44" fmla="*/ 170 w 900"/>
                  <a:gd name="T45" fmla="*/ 128 h 1039"/>
                  <a:gd name="T46" fmla="*/ 196 w 900"/>
                  <a:gd name="T47" fmla="*/ 137 h 1039"/>
                  <a:gd name="T48" fmla="*/ 225 w 900"/>
                  <a:gd name="T49" fmla="*/ 140 h 1039"/>
                  <a:gd name="T50" fmla="*/ 675 w 900"/>
                  <a:gd name="T51" fmla="*/ 140 h 1039"/>
                  <a:gd name="T52" fmla="*/ 704 w 900"/>
                  <a:gd name="T53" fmla="*/ 137 h 1039"/>
                  <a:gd name="T54" fmla="*/ 730 w 900"/>
                  <a:gd name="T55" fmla="*/ 128 h 1039"/>
                  <a:gd name="T56" fmla="*/ 753 w 900"/>
                  <a:gd name="T57" fmla="*/ 116 h 1039"/>
                  <a:gd name="T58" fmla="*/ 774 w 900"/>
                  <a:gd name="T59" fmla="*/ 99 h 1039"/>
                  <a:gd name="T60" fmla="*/ 791 w 900"/>
                  <a:gd name="T61" fmla="*/ 78 h 1039"/>
                  <a:gd name="T62" fmla="*/ 804 w 900"/>
                  <a:gd name="T63" fmla="*/ 53 h 1039"/>
                  <a:gd name="T64" fmla="*/ 812 w 900"/>
                  <a:gd name="T65" fmla="*/ 27 h 1039"/>
                  <a:gd name="T66" fmla="*/ 816 w 900"/>
                  <a:gd name="T67" fmla="*/ 0 h 1039"/>
                  <a:gd name="T68" fmla="*/ 900 w 900"/>
                  <a:gd name="T69" fmla="*/ 0 h 1039"/>
                  <a:gd name="T70" fmla="*/ 900 w 900"/>
                  <a:gd name="T71" fmla="*/ 1039 h 1039"/>
                  <a:gd name="T72" fmla="*/ 0 w 900"/>
                  <a:gd name="T73" fmla="*/ 1039 h 1039"/>
                  <a:gd name="T74" fmla="*/ 0 w 900"/>
                  <a:gd name="T75" fmla="*/ 0 h 10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0" h="1039">
                    <a:moveTo>
                      <a:pt x="169" y="758"/>
                    </a:moveTo>
                    <a:lnTo>
                      <a:pt x="169" y="871"/>
                    </a:lnTo>
                    <a:lnTo>
                      <a:pt x="731" y="871"/>
                    </a:lnTo>
                    <a:lnTo>
                      <a:pt x="731" y="758"/>
                    </a:lnTo>
                    <a:lnTo>
                      <a:pt x="169" y="758"/>
                    </a:lnTo>
                    <a:close/>
                    <a:moveTo>
                      <a:pt x="169" y="533"/>
                    </a:moveTo>
                    <a:lnTo>
                      <a:pt x="169" y="646"/>
                    </a:lnTo>
                    <a:lnTo>
                      <a:pt x="731" y="646"/>
                    </a:lnTo>
                    <a:lnTo>
                      <a:pt x="731" y="533"/>
                    </a:lnTo>
                    <a:lnTo>
                      <a:pt x="169" y="533"/>
                    </a:lnTo>
                    <a:close/>
                    <a:moveTo>
                      <a:pt x="169" y="308"/>
                    </a:moveTo>
                    <a:lnTo>
                      <a:pt x="169" y="421"/>
                    </a:lnTo>
                    <a:lnTo>
                      <a:pt x="731" y="421"/>
                    </a:lnTo>
                    <a:lnTo>
                      <a:pt x="731" y="308"/>
                    </a:lnTo>
                    <a:lnTo>
                      <a:pt x="169" y="308"/>
                    </a:lnTo>
                    <a:close/>
                    <a:moveTo>
                      <a:pt x="0" y="0"/>
                    </a:moveTo>
                    <a:lnTo>
                      <a:pt x="85" y="0"/>
                    </a:lnTo>
                    <a:lnTo>
                      <a:pt x="88" y="27"/>
                    </a:lnTo>
                    <a:lnTo>
                      <a:pt x="95" y="53"/>
                    </a:lnTo>
                    <a:lnTo>
                      <a:pt x="109" y="78"/>
                    </a:lnTo>
                    <a:lnTo>
                      <a:pt x="126" y="99"/>
                    </a:lnTo>
                    <a:lnTo>
                      <a:pt x="147" y="116"/>
                    </a:lnTo>
                    <a:lnTo>
                      <a:pt x="170" y="128"/>
                    </a:lnTo>
                    <a:lnTo>
                      <a:pt x="196" y="137"/>
                    </a:lnTo>
                    <a:lnTo>
                      <a:pt x="225" y="140"/>
                    </a:lnTo>
                    <a:lnTo>
                      <a:pt x="675" y="140"/>
                    </a:lnTo>
                    <a:lnTo>
                      <a:pt x="704" y="137"/>
                    </a:lnTo>
                    <a:lnTo>
                      <a:pt x="730" y="128"/>
                    </a:lnTo>
                    <a:lnTo>
                      <a:pt x="753" y="116"/>
                    </a:lnTo>
                    <a:lnTo>
                      <a:pt x="774" y="99"/>
                    </a:lnTo>
                    <a:lnTo>
                      <a:pt x="791" y="78"/>
                    </a:lnTo>
                    <a:lnTo>
                      <a:pt x="804" y="53"/>
                    </a:lnTo>
                    <a:lnTo>
                      <a:pt x="812" y="27"/>
                    </a:lnTo>
                    <a:lnTo>
                      <a:pt x="816" y="0"/>
                    </a:lnTo>
                    <a:lnTo>
                      <a:pt x="900" y="0"/>
                    </a:lnTo>
                    <a:lnTo>
                      <a:pt x="900" y="1039"/>
                    </a:lnTo>
                    <a:lnTo>
                      <a:pt x="0" y="1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C73B"/>
              </a:solidFill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3" name="Freeform 8">
                <a:extLst>
                  <a:ext uri="{FF2B5EF4-FFF2-40B4-BE49-F238E27FC236}">
                    <a16:creationId xmlns:a16="http://schemas.microsoft.com/office/drawing/2014/main" id="{7C6E6800-7383-41B3-B451-9ED0829A4F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4200" y="4140200"/>
                <a:ext cx="307975" cy="433388"/>
              </a:xfrm>
              <a:custGeom>
                <a:avLst/>
                <a:gdLst>
                  <a:gd name="T0" fmla="*/ 1046 w 1361"/>
                  <a:gd name="T1" fmla="*/ 994 h 1911"/>
                  <a:gd name="T2" fmla="*/ 1024 w 1361"/>
                  <a:gd name="T3" fmla="*/ 1039 h 1911"/>
                  <a:gd name="T4" fmla="*/ 1046 w 1361"/>
                  <a:gd name="T5" fmla="*/ 1085 h 1911"/>
                  <a:gd name="T6" fmla="*/ 1098 w 1361"/>
                  <a:gd name="T7" fmla="*/ 1093 h 1911"/>
                  <a:gd name="T8" fmla="*/ 1133 w 1361"/>
                  <a:gd name="T9" fmla="*/ 1057 h 1911"/>
                  <a:gd name="T10" fmla="*/ 1125 w 1361"/>
                  <a:gd name="T11" fmla="*/ 1007 h 1911"/>
                  <a:gd name="T12" fmla="*/ 1080 w 1361"/>
                  <a:gd name="T13" fmla="*/ 983 h 1911"/>
                  <a:gd name="T14" fmla="*/ 1135 w 1361"/>
                  <a:gd name="T15" fmla="*/ 911 h 1911"/>
                  <a:gd name="T16" fmla="*/ 1196 w 1361"/>
                  <a:gd name="T17" fmla="*/ 961 h 1911"/>
                  <a:gd name="T18" fmla="*/ 1221 w 1361"/>
                  <a:gd name="T19" fmla="*/ 1039 h 1911"/>
                  <a:gd name="T20" fmla="*/ 1338 w 1361"/>
                  <a:gd name="T21" fmla="*/ 1051 h 1911"/>
                  <a:gd name="T22" fmla="*/ 1361 w 1361"/>
                  <a:gd name="T23" fmla="*/ 1097 h 1911"/>
                  <a:gd name="T24" fmla="*/ 1338 w 1361"/>
                  <a:gd name="T25" fmla="*/ 1142 h 1911"/>
                  <a:gd name="T26" fmla="*/ 855 w 1361"/>
                  <a:gd name="T27" fmla="*/ 1153 h 1911"/>
                  <a:gd name="T28" fmla="*/ 810 w 1361"/>
                  <a:gd name="T29" fmla="*/ 1129 h 1911"/>
                  <a:gd name="T30" fmla="*/ 801 w 1361"/>
                  <a:gd name="T31" fmla="*/ 1079 h 1911"/>
                  <a:gd name="T32" fmla="*/ 837 w 1361"/>
                  <a:gd name="T33" fmla="*/ 1043 h 1911"/>
                  <a:gd name="T34" fmla="*/ 943 w 1361"/>
                  <a:gd name="T35" fmla="*/ 1012 h 1911"/>
                  <a:gd name="T36" fmla="*/ 981 w 1361"/>
                  <a:gd name="T37" fmla="*/ 940 h 1911"/>
                  <a:gd name="T38" fmla="*/ 1051 w 1361"/>
                  <a:gd name="T39" fmla="*/ 902 h 1911"/>
                  <a:gd name="T40" fmla="*/ 537 w 1361"/>
                  <a:gd name="T41" fmla="*/ 650 h 1911"/>
                  <a:gd name="T42" fmla="*/ 640 w 1361"/>
                  <a:gd name="T43" fmla="*/ 653 h 1911"/>
                  <a:gd name="T44" fmla="*/ 750 w 1361"/>
                  <a:gd name="T45" fmla="*/ 661 h 1911"/>
                  <a:gd name="T46" fmla="*/ 828 w 1361"/>
                  <a:gd name="T47" fmla="*/ 678 h 1911"/>
                  <a:gd name="T48" fmla="*/ 893 w 1361"/>
                  <a:gd name="T49" fmla="*/ 717 h 1911"/>
                  <a:gd name="T50" fmla="*/ 948 w 1361"/>
                  <a:gd name="T51" fmla="*/ 783 h 1911"/>
                  <a:gd name="T52" fmla="*/ 945 w 1361"/>
                  <a:gd name="T53" fmla="*/ 861 h 1911"/>
                  <a:gd name="T54" fmla="*/ 885 w 1361"/>
                  <a:gd name="T55" fmla="*/ 929 h 1911"/>
                  <a:gd name="T56" fmla="*/ 832 w 1361"/>
                  <a:gd name="T57" fmla="*/ 957 h 1911"/>
                  <a:gd name="T58" fmla="*/ 772 w 1361"/>
                  <a:gd name="T59" fmla="*/ 983 h 1911"/>
                  <a:gd name="T60" fmla="*/ 580 w 1361"/>
                  <a:gd name="T61" fmla="*/ 995 h 1911"/>
                  <a:gd name="T62" fmla="*/ 529 w 1361"/>
                  <a:gd name="T63" fmla="*/ 1047 h 1911"/>
                  <a:gd name="T64" fmla="*/ 518 w 1361"/>
                  <a:gd name="T65" fmla="*/ 1911 h 1911"/>
                  <a:gd name="T66" fmla="*/ 150 w 1361"/>
                  <a:gd name="T67" fmla="*/ 1901 h 1911"/>
                  <a:gd name="T68" fmla="*/ 107 w 1361"/>
                  <a:gd name="T69" fmla="*/ 1859 h 1911"/>
                  <a:gd name="T70" fmla="*/ 98 w 1361"/>
                  <a:gd name="T71" fmla="*/ 1650 h 1911"/>
                  <a:gd name="T72" fmla="*/ 38 w 1361"/>
                  <a:gd name="T73" fmla="*/ 1617 h 1911"/>
                  <a:gd name="T74" fmla="*/ 6 w 1361"/>
                  <a:gd name="T75" fmla="*/ 1560 h 1911"/>
                  <a:gd name="T76" fmla="*/ 45 w 1361"/>
                  <a:gd name="T77" fmla="*/ 884 h 1911"/>
                  <a:gd name="T78" fmla="*/ 70 w 1361"/>
                  <a:gd name="T79" fmla="*/ 791 h 1911"/>
                  <a:gd name="T80" fmla="*/ 118 w 1361"/>
                  <a:gd name="T81" fmla="*/ 727 h 1911"/>
                  <a:gd name="T82" fmla="*/ 178 w 1361"/>
                  <a:gd name="T83" fmla="*/ 687 h 1911"/>
                  <a:gd name="T84" fmla="*/ 240 w 1361"/>
                  <a:gd name="T85" fmla="*/ 667 h 1911"/>
                  <a:gd name="T86" fmla="*/ 345 w 1361"/>
                  <a:gd name="T87" fmla="*/ 655 h 1911"/>
                  <a:gd name="T88" fmla="*/ 456 w 1361"/>
                  <a:gd name="T89" fmla="*/ 650 h 1911"/>
                  <a:gd name="T90" fmla="*/ 512 w 1361"/>
                  <a:gd name="T91" fmla="*/ 0 h 1911"/>
                  <a:gd name="T92" fmla="*/ 631 w 1361"/>
                  <a:gd name="T93" fmla="*/ 26 h 1911"/>
                  <a:gd name="T94" fmla="*/ 725 w 1361"/>
                  <a:gd name="T95" fmla="*/ 98 h 1911"/>
                  <a:gd name="T96" fmla="*/ 783 w 1361"/>
                  <a:gd name="T97" fmla="*/ 202 h 1911"/>
                  <a:gd name="T98" fmla="*/ 793 w 1361"/>
                  <a:gd name="T99" fmla="*/ 326 h 1911"/>
                  <a:gd name="T100" fmla="*/ 750 w 1361"/>
                  <a:gd name="T101" fmla="*/ 441 h 1911"/>
                  <a:gd name="T102" fmla="*/ 667 w 1361"/>
                  <a:gd name="T103" fmla="*/ 526 h 1911"/>
                  <a:gd name="T104" fmla="*/ 554 w 1361"/>
                  <a:gd name="T105" fmla="*/ 569 h 1911"/>
                  <a:gd name="T106" fmla="*/ 428 w 1361"/>
                  <a:gd name="T107" fmla="*/ 561 h 1911"/>
                  <a:gd name="T108" fmla="*/ 324 w 1361"/>
                  <a:gd name="T109" fmla="*/ 502 h 1911"/>
                  <a:gd name="T110" fmla="*/ 253 w 1361"/>
                  <a:gd name="T111" fmla="*/ 406 h 1911"/>
                  <a:gd name="T112" fmla="*/ 226 w 1361"/>
                  <a:gd name="T113" fmla="*/ 284 h 1911"/>
                  <a:gd name="T114" fmla="*/ 254 w 1361"/>
                  <a:gd name="T115" fmla="*/ 165 h 1911"/>
                  <a:gd name="T116" fmla="*/ 326 w 1361"/>
                  <a:gd name="T117" fmla="*/ 70 h 1911"/>
                  <a:gd name="T118" fmla="*/ 429 w 1361"/>
                  <a:gd name="T119" fmla="*/ 13 h 1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61" h="1911">
                    <a:moveTo>
                      <a:pt x="1080" y="983"/>
                    </a:moveTo>
                    <a:lnTo>
                      <a:pt x="1062" y="987"/>
                    </a:lnTo>
                    <a:lnTo>
                      <a:pt x="1046" y="994"/>
                    </a:lnTo>
                    <a:lnTo>
                      <a:pt x="1035" y="1007"/>
                    </a:lnTo>
                    <a:lnTo>
                      <a:pt x="1026" y="1023"/>
                    </a:lnTo>
                    <a:lnTo>
                      <a:pt x="1024" y="1039"/>
                    </a:lnTo>
                    <a:lnTo>
                      <a:pt x="1026" y="1057"/>
                    </a:lnTo>
                    <a:lnTo>
                      <a:pt x="1035" y="1073"/>
                    </a:lnTo>
                    <a:lnTo>
                      <a:pt x="1046" y="1085"/>
                    </a:lnTo>
                    <a:lnTo>
                      <a:pt x="1062" y="1093"/>
                    </a:lnTo>
                    <a:lnTo>
                      <a:pt x="1080" y="1097"/>
                    </a:lnTo>
                    <a:lnTo>
                      <a:pt x="1098" y="1093"/>
                    </a:lnTo>
                    <a:lnTo>
                      <a:pt x="1113" y="1085"/>
                    </a:lnTo>
                    <a:lnTo>
                      <a:pt x="1125" y="1073"/>
                    </a:lnTo>
                    <a:lnTo>
                      <a:pt x="1133" y="1057"/>
                    </a:lnTo>
                    <a:lnTo>
                      <a:pt x="1136" y="1039"/>
                    </a:lnTo>
                    <a:lnTo>
                      <a:pt x="1133" y="1023"/>
                    </a:lnTo>
                    <a:lnTo>
                      <a:pt x="1125" y="1007"/>
                    </a:lnTo>
                    <a:lnTo>
                      <a:pt x="1113" y="994"/>
                    </a:lnTo>
                    <a:lnTo>
                      <a:pt x="1098" y="987"/>
                    </a:lnTo>
                    <a:lnTo>
                      <a:pt x="1080" y="983"/>
                    </a:lnTo>
                    <a:close/>
                    <a:moveTo>
                      <a:pt x="1080" y="899"/>
                    </a:moveTo>
                    <a:lnTo>
                      <a:pt x="1109" y="902"/>
                    </a:lnTo>
                    <a:lnTo>
                      <a:pt x="1135" y="911"/>
                    </a:lnTo>
                    <a:lnTo>
                      <a:pt x="1158" y="923"/>
                    </a:lnTo>
                    <a:lnTo>
                      <a:pt x="1179" y="940"/>
                    </a:lnTo>
                    <a:lnTo>
                      <a:pt x="1196" y="961"/>
                    </a:lnTo>
                    <a:lnTo>
                      <a:pt x="1210" y="986"/>
                    </a:lnTo>
                    <a:lnTo>
                      <a:pt x="1217" y="1012"/>
                    </a:lnTo>
                    <a:lnTo>
                      <a:pt x="1221" y="1039"/>
                    </a:lnTo>
                    <a:lnTo>
                      <a:pt x="1305" y="1039"/>
                    </a:lnTo>
                    <a:lnTo>
                      <a:pt x="1323" y="1043"/>
                    </a:lnTo>
                    <a:lnTo>
                      <a:pt x="1338" y="1051"/>
                    </a:lnTo>
                    <a:lnTo>
                      <a:pt x="1350" y="1063"/>
                    </a:lnTo>
                    <a:lnTo>
                      <a:pt x="1358" y="1079"/>
                    </a:lnTo>
                    <a:lnTo>
                      <a:pt x="1361" y="1097"/>
                    </a:lnTo>
                    <a:lnTo>
                      <a:pt x="1358" y="1113"/>
                    </a:lnTo>
                    <a:lnTo>
                      <a:pt x="1350" y="1129"/>
                    </a:lnTo>
                    <a:lnTo>
                      <a:pt x="1338" y="1142"/>
                    </a:lnTo>
                    <a:lnTo>
                      <a:pt x="1323" y="1149"/>
                    </a:lnTo>
                    <a:lnTo>
                      <a:pt x="1305" y="1153"/>
                    </a:lnTo>
                    <a:lnTo>
                      <a:pt x="855" y="1153"/>
                    </a:lnTo>
                    <a:lnTo>
                      <a:pt x="837" y="1149"/>
                    </a:lnTo>
                    <a:lnTo>
                      <a:pt x="822" y="1142"/>
                    </a:lnTo>
                    <a:lnTo>
                      <a:pt x="810" y="1129"/>
                    </a:lnTo>
                    <a:lnTo>
                      <a:pt x="801" y="1113"/>
                    </a:lnTo>
                    <a:lnTo>
                      <a:pt x="799" y="1097"/>
                    </a:lnTo>
                    <a:lnTo>
                      <a:pt x="801" y="1079"/>
                    </a:lnTo>
                    <a:lnTo>
                      <a:pt x="810" y="1063"/>
                    </a:lnTo>
                    <a:lnTo>
                      <a:pt x="822" y="1051"/>
                    </a:lnTo>
                    <a:lnTo>
                      <a:pt x="837" y="1043"/>
                    </a:lnTo>
                    <a:lnTo>
                      <a:pt x="855" y="1039"/>
                    </a:lnTo>
                    <a:lnTo>
                      <a:pt x="940" y="1039"/>
                    </a:lnTo>
                    <a:lnTo>
                      <a:pt x="943" y="1012"/>
                    </a:lnTo>
                    <a:lnTo>
                      <a:pt x="950" y="986"/>
                    </a:lnTo>
                    <a:lnTo>
                      <a:pt x="964" y="961"/>
                    </a:lnTo>
                    <a:lnTo>
                      <a:pt x="981" y="940"/>
                    </a:lnTo>
                    <a:lnTo>
                      <a:pt x="1002" y="923"/>
                    </a:lnTo>
                    <a:lnTo>
                      <a:pt x="1025" y="911"/>
                    </a:lnTo>
                    <a:lnTo>
                      <a:pt x="1051" y="902"/>
                    </a:lnTo>
                    <a:lnTo>
                      <a:pt x="1080" y="899"/>
                    </a:lnTo>
                    <a:close/>
                    <a:moveTo>
                      <a:pt x="512" y="650"/>
                    </a:moveTo>
                    <a:lnTo>
                      <a:pt x="537" y="650"/>
                    </a:lnTo>
                    <a:lnTo>
                      <a:pt x="568" y="650"/>
                    </a:lnTo>
                    <a:lnTo>
                      <a:pt x="603" y="651"/>
                    </a:lnTo>
                    <a:lnTo>
                      <a:pt x="640" y="653"/>
                    </a:lnTo>
                    <a:lnTo>
                      <a:pt x="678" y="655"/>
                    </a:lnTo>
                    <a:lnTo>
                      <a:pt x="715" y="657"/>
                    </a:lnTo>
                    <a:lnTo>
                      <a:pt x="750" y="661"/>
                    </a:lnTo>
                    <a:lnTo>
                      <a:pt x="782" y="667"/>
                    </a:lnTo>
                    <a:lnTo>
                      <a:pt x="804" y="671"/>
                    </a:lnTo>
                    <a:lnTo>
                      <a:pt x="828" y="678"/>
                    </a:lnTo>
                    <a:lnTo>
                      <a:pt x="850" y="689"/>
                    </a:lnTo>
                    <a:lnTo>
                      <a:pt x="872" y="701"/>
                    </a:lnTo>
                    <a:lnTo>
                      <a:pt x="893" y="717"/>
                    </a:lnTo>
                    <a:lnTo>
                      <a:pt x="913" y="736"/>
                    </a:lnTo>
                    <a:lnTo>
                      <a:pt x="932" y="757"/>
                    </a:lnTo>
                    <a:lnTo>
                      <a:pt x="948" y="783"/>
                    </a:lnTo>
                    <a:lnTo>
                      <a:pt x="961" y="811"/>
                    </a:lnTo>
                    <a:lnTo>
                      <a:pt x="970" y="844"/>
                    </a:lnTo>
                    <a:lnTo>
                      <a:pt x="945" y="861"/>
                    </a:lnTo>
                    <a:lnTo>
                      <a:pt x="922" y="880"/>
                    </a:lnTo>
                    <a:lnTo>
                      <a:pt x="901" y="903"/>
                    </a:lnTo>
                    <a:lnTo>
                      <a:pt x="885" y="929"/>
                    </a:lnTo>
                    <a:lnTo>
                      <a:pt x="872" y="956"/>
                    </a:lnTo>
                    <a:lnTo>
                      <a:pt x="855" y="956"/>
                    </a:lnTo>
                    <a:lnTo>
                      <a:pt x="832" y="957"/>
                    </a:lnTo>
                    <a:lnTo>
                      <a:pt x="811" y="963"/>
                    </a:lnTo>
                    <a:lnTo>
                      <a:pt x="791" y="972"/>
                    </a:lnTo>
                    <a:lnTo>
                      <a:pt x="772" y="983"/>
                    </a:lnTo>
                    <a:lnTo>
                      <a:pt x="630" y="983"/>
                    </a:lnTo>
                    <a:lnTo>
                      <a:pt x="605" y="987"/>
                    </a:lnTo>
                    <a:lnTo>
                      <a:pt x="580" y="995"/>
                    </a:lnTo>
                    <a:lnTo>
                      <a:pt x="560" y="1009"/>
                    </a:lnTo>
                    <a:lnTo>
                      <a:pt x="542" y="1026"/>
                    </a:lnTo>
                    <a:lnTo>
                      <a:pt x="529" y="1047"/>
                    </a:lnTo>
                    <a:lnTo>
                      <a:pt x="520" y="1070"/>
                    </a:lnTo>
                    <a:lnTo>
                      <a:pt x="518" y="1097"/>
                    </a:lnTo>
                    <a:lnTo>
                      <a:pt x="518" y="1911"/>
                    </a:lnTo>
                    <a:lnTo>
                      <a:pt x="192" y="1911"/>
                    </a:lnTo>
                    <a:lnTo>
                      <a:pt x="170" y="1909"/>
                    </a:lnTo>
                    <a:lnTo>
                      <a:pt x="150" y="1901"/>
                    </a:lnTo>
                    <a:lnTo>
                      <a:pt x="134" y="1891"/>
                    </a:lnTo>
                    <a:lnTo>
                      <a:pt x="119" y="1876"/>
                    </a:lnTo>
                    <a:lnTo>
                      <a:pt x="107" y="1859"/>
                    </a:lnTo>
                    <a:lnTo>
                      <a:pt x="101" y="1839"/>
                    </a:lnTo>
                    <a:lnTo>
                      <a:pt x="98" y="1818"/>
                    </a:lnTo>
                    <a:lnTo>
                      <a:pt x="98" y="1650"/>
                    </a:lnTo>
                    <a:lnTo>
                      <a:pt x="75" y="1643"/>
                    </a:lnTo>
                    <a:lnTo>
                      <a:pt x="55" y="1632"/>
                    </a:lnTo>
                    <a:lnTo>
                      <a:pt x="38" y="1617"/>
                    </a:lnTo>
                    <a:lnTo>
                      <a:pt x="24" y="1599"/>
                    </a:lnTo>
                    <a:lnTo>
                      <a:pt x="13" y="1580"/>
                    </a:lnTo>
                    <a:lnTo>
                      <a:pt x="6" y="1560"/>
                    </a:lnTo>
                    <a:lnTo>
                      <a:pt x="1" y="1539"/>
                    </a:lnTo>
                    <a:lnTo>
                      <a:pt x="0" y="1519"/>
                    </a:lnTo>
                    <a:lnTo>
                      <a:pt x="45" y="884"/>
                    </a:lnTo>
                    <a:lnTo>
                      <a:pt x="50" y="850"/>
                    </a:lnTo>
                    <a:lnTo>
                      <a:pt x="59" y="819"/>
                    </a:lnTo>
                    <a:lnTo>
                      <a:pt x="70" y="791"/>
                    </a:lnTo>
                    <a:lnTo>
                      <a:pt x="84" y="767"/>
                    </a:lnTo>
                    <a:lnTo>
                      <a:pt x="100" y="746"/>
                    </a:lnTo>
                    <a:lnTo>
                      <a:pt x="118" y="727"/>
                    </a:lnTo>
                    <a:lnTo>
                      <a:pt x="137" y="711"/>
                    </a:lnTo>
                    <a:lnTo>
                      <a:pt x="157" y="697"/>
                    </a:lnTo>
                    <a:lnTo>
                      <a:pt x="178" y="687"/>
                    </a:lnTo>
                    <a:lnTo>
                      <a:pt x="199" y="677"/>
                    </a:lnTo>
                    <a:lnTo>
                      <a:pt x="220" y="671"/>
                    </a:lnTo>
                    <a:lnTo>
                      <a:pt x="240" y="667"/>
                    </a:lnTo>
                    <a:lnTo>
                      <a:pt x="272" y="661"/>
                    </a:lnTo>
                    <a:lnTo>
                      <a:pt x="308" y="657"/>
                    </a:lnTo>
                    <a:lnTo>
                      <a:pt x="345" y="655"/>
                    </a:lnTo>
                    <a:lnTo>
                      <a:pt x="384" y="653"/>
                    </a:lnTo>
                    <a:lnTo>
                      <a:pt x="421" y="651"/>
                    </a:lnTo>
                    <a:lnTo>
                      <a:pt x="456" y="650"/>
                    </a:lnTo>
                    <a:lnTo>
                      <a:pt x="486" y="650"/>
                    </a:lnTo>
                    <a:lnTo>
                      <a:pt x="512" y="650"/>
                    </a:lnTo>
                    <a:close/>
                    <a:moveTo>
                      <a:pt x="512" y="0"/>
                    </a:moveTo>
                    <a:lnTo>
                      <a:pt x="553" y="3"/>
                    </a:lnTo>
                    <a:lnTo>
                      <a:pt x="593" y="13"/>
                    </a:lnTo>
                    <a:lnTo>
                      <a:pt x="631" y="26"/>
                    </a:lnTo>
                    <a:lnTo>
                      <a:pt x="666" y="46"/>
                    </a:lnTo>
                    <a:lnTo>
                      <a:pt x="697" y="70"/>
                    </a:lnTo>
                    <a:lnTo>
                      <a:pt x="725" y="98"/>
                    </a:lnTo>
                    <a:lnTo>
                      <a:pt x="749" y="130"/>
                    </a:lnTo>
                    <a:lnTo>
                      <a:pt x="768" y="165"/>
                    </a:lnTo>
                    <a:lnTo>
                      <a:pt x="783" y="202"/>
                    </a:lnTo>
                    <a:lnTo>
                      <a:pt x="793" y="242"/>
                    </a:lnTo>
                    <a:lnTo>
                      <a:pt x="796" y="284"/>
                    </a:lnTo>
                    <a:lnTo>
                      <a:pt x="793" y="326"/>
                    </a:lnTo>
                    <a:lnTo>
                      <a:pt x="784" y="367"/>
                    </a:lnTo>
                    <a:lnTo>
                      <a:pt x="770" y="406"/>
                    </a:lnTo>
                    <a:lnTo>
                      <a:pt x="750" y="441"/>
                    </a:lnTo>
                    <a:lnTo>
                      <a:pt x="727" y="473"/>
                    </a:lnTo>
                    <a:lnTo>
                      <a:pt x="699" y="502"/>
                    </a:lnTo>
                    <a:lnTo>
                      <a:pt x="667" y="526"/>
                    </a:lnTo>
                    <a:lnTo>
                      <a:pt x="632" y="546"/>
                    </a:lnTo>
                    <a:lnTo>
                      <a:pt x="594" y="561"/>
                    </a:lnTo>
                    <a:lnTo>
                      <a:pt x="554" y="569"/>
                    </a:lnTo>
                    <a:lnTo>
                      <a:pt x="512" y="574"/>
                    </a:lnTo>
                    <a:lnTo>
                      <a:pt x="469" y="569"/>
                    </a:lnTo>
                    <a:lnTo>
                      <a:pt x="428" y="561"/>
                    </a:lnTo>
                    <a:lnTo>
                      <a:pt x="390" y="546"/>
                    </a:lnTo>
                    <a:lnTo>
                      <a:pt x="355" y="526"/>
                    </a:lnTo>
                    <a:lnTo>
                      <a:pt x="324" y="502"/>
                    </a:lnTo>
                    <a:lnTo>
                      <a:pt x="296" y="473"/>
                    </a:lnTo>
                    <a:lnTo>
                      <a:pt x="272" y="441"/>
                    </a:lnTo>
                    <a:lnTo>
                      <a:pt x="253" y="406"/>
                    </a:lnTo>
                    <a:lnTo>
                      <a:pt x="238" y="367"/>
                    </a:lnTo>
                    <a:lnTo>
                      <a:pt x="230" y="326"/>
                    </a:lnTo>
                    <a:lnTo>
                      <a:pt x="226" y="284"/>
                    </a:lnTo>
                    <a:lnTo>
                      <a:pt x="231" y="242"/>
                    </a:lnTo>
                    <a:lnTo>
                      <a:pt x="239" y="202"/>
                    </a:lnTo>
                    <a:lnTo>
                      <a:pt x="254" y="165"/>
                    </a:lnTo>
                    <a:lnTo>
                      <a:pt x="274" y="130"/>
                    </a:lnTo>
                    <a:lnTo>
                      <a:pt x="297" y="98"/>
                    </a:lnTo>
                    <a:lnTo>
                      <a:pt x="326" y="70"/>
                    </a:lnTo>
                    <a:lnTo>
                      <a:pt x="357" y="46"/>
                    </a:lnTo>
                    <a:lnTo>
                      <a:pt x="392" y="26"/>
                    </a:lnTo>
                    <a:lnTo>
                      <a:pt x="429" y="13"/>
                    </a:lnTo>
                    <a:lnTo>
                      <a:pt x="469" y="3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8A4FB4C1-B404-4F50-BDAF-DC50948317F0}"/>
              </a:ext>
            </a:extLst>
          </p:cNvPr>
          <p:cNvGrpSpPr/>
          <p:nvPr/>
        </p:nvGrpSpPr>
        <p:grpSpPr>
          <a:xfrm>
            <a:off x="2342342" y="4478928"/>
            <a:ext cx="2154530" cy="2211711"/>
            <a:chOff x="7559873" y="4514989"/>
            <a:chExt cx="2154530" cy="2211711"/>
          </a:xfrm>
        </p:grpSpPr>
        <p:sp>
          <p:nvSpPr>
            <p:cNvPr id="75" name="object 28">
              <a:hlinkClick r:id="rId6" action="ppaction://hlinksldjump"/>
              <a:extLst>
                <a:ext uri="{FF2B5EF4-FFF2-40B4-BE49-F238E27FC236}">
                  <a16:creationId xmlns:a16="http://schemas.microsoft.com/office/drawing/2014/main" id="{36E58C78-8E60-4EAB-98D0-68F893286B60}"/>
                </a:ext>
              </a:extLst>
            </p:cNvPr>
            <p:cNvSpPr/>
            <p:nvPr/>
          </p:nvSpPr>
          <p:spPr>
            <a:xfrm>
              <a:off x="7559873" y="4514989"/>
              <a:ext cx="2154530" cy="2211711"/>
            </a:xfrm>
            <a:custGeom>
              <a:avLst/>
              <a:gdLst/>
              <a:ahLst/>
              <a:cxnLst/>
              <a:rect l="l" t="t" r="r" b="b"/>
              <a:pathLst>
                <a:path w="1294129" h="1493520">
                  <a:moveTo>
                    <a:pt x="646938" y="0"/>
                  </a:moveTo>
                  <a:lnTo>
                    <a:pt x="0" y="373316"/>
                  </a:lnTo>
                  <a:lnTo>
                    <a:pt x="0" y="1120140"/>
                  </a:lnTo>
                  <a:lnTo>
                    <a:pt x="646938" y="1493520"/>
                  </a:lnTo>
                  <a:lnTo>
                    <a:pt x="1293876" y="1120140"/>
                  </a:lnTo>
                  <a:lnTo>
                    <a:pt x="1293876" y="373316"/>
                  </a:lnTo>
                  <a:lnTo>
                    <a:pt x="646938" y="0"/>
                  </a:lnTo>
                  <a:close/>
                </a:path>
              </a:pathLst>
            </a:custGeom>
            <a:solidFill>
              <a:srgbClr val="FABE3C"/>
            </a:solidFill>
            <a:ln w="41275" cmpd="dbl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4143B6A3-7685-43FD-8A74-DE944D06388E}"/>
                </a:ext>
              </a:extLst>
            </p:cNvPr>
            <p:cNvSpPr/>
            <p:nvPr/>
          </p:nvSpPr>
          <p:spPr>
            <a:xfrm>
              <a:off x="8089552" y="5833020"/>
              <a:ext cx="10951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buClr>
                  <a:schemeClr val="accent4">
                    <a:lumMod val="60000"/>
                    <a:lumOff val="40000"/>
                  </a:schemeClr>
                </a:buClr>
                <a:buSzPct val="80000"/>
              </a:pPr>
              <a:r>
                <a:rPr lang="es-CO" sz="1600" b="1" dirty="0">
                  <a:solidFill>
                    <a:schemeClr val="accent2">
                      <a:lumMod val="50000"/>
                    </a:schemeClr>
                  </a:solidFill>
                  <a:latin typeface="Avenir LT Std 65 Medium" panose="020B0803020203020204" pitchFamily="34" charset="0"/>
                  <a:cs typeface="Arial"/>
                </a:rPr>
                <a:t>Soluciones</a:t>
              </a:r>
            </a:p>
          </p:txBody>
        </p:sp>
        <p:grpSp>
          <p:nvGrpSpPr>
            <p:cNvPr id="77" name="Group 7">
              <a:extLst>
                <a:ext uri="{FF2B5EF4-FFF2-40B4-BE49-F238E27FC236}">
                  <a16:creationId xmlns:a16="http://schemas.microsoft.com/office/drawing/2014/main" id="{C3E31CEA-8518-44D4-887D-204270A45338}"/>
                </a:ext>
              </a:extLst>
            </p:cNvPr>
            <p:cNvGrpSpPr/>
            <p:nvPr/>
          </p:nvGrpSpPr>
          <p:grpSpPr>
            <a:xfrm>
              <a:off x="8273373" y="5025432"/>
              <a:ext cx="727531" cy="762013"/>
              <a:chOff x="3789362" y="4114800"/>
              <a:chExt cx="465138" cy="536575"/>
            </a:xfrm>
          </p:grpSpPr>
          <p:sp useBgFill="1">
            <p:nvSpPr>
              <p:cNvPr id="78" name="Freeform 20">
                <a:extLst>
                  <a:ext uri="{FF2B5EF4-FFF2-40B4-BE49-F238E27FC236}">
                    <a16:creationId xmlns:a16="http://schemas.microsoft.com/office/drawing/2014/main" id="{5474F611-6B6D-4C9D-A460-1722ABDE7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362" y="4114800"/>
                <a:ext cx="465138" cy="536575"/>
              </a:xfrm>
              <a:custGeom>
                <a:avLst/>
                <a:gdLst>
                  <a:gd name="T0" fmla="*/ 719 w 2051"/>
                  <a:gd name="T1" fmla="*/ 13 h 2362"/>
                  <a:gd name="T2" fmla="*/ 848 w 2051"/>
                  <a:gd name="T3" fmla="*/ 73 h 2362"/>
                  <a:gd name="T4" fmla="*/ 947 w 2051"/>
                  <a:gd name="T5" fmla="*/ 171 h 2362"/>
                  <a:gd name="T6" fmla="*/ 1006 w 2051"/>
                  <a:gd name="T7" fmla="*/ 299 h 2362"/>
                  <a:gd name="T8" fmla="*/ 1017 w 2051"/>
                  <a:gd name="T9" fmla="*/ 448 h 2362"/>
                  <a:gd name="T10" fmla="*/ 972 w 2051"/>
                  <a:gd name="T11" fmla="*/ 589 h 2362"/>
                  <a:gd name="T12" fmla="*/ 943 w 2051"/>
                  <a:gd name="T13" fmla="*/ 675 h 2362"/>
                  <a:gd name="T14" fmla="*/ 1028 w 2051"/>
                  <a:gd name="T15" fmla="*/ 711 h 2362"/>
                  <a:gd name="T16" fmla="*/ 1107 w 2051"/>
                  <a:gd name="T17" fmla="*/ 772 h 2362"/>
                  <a:gd name="T18" fmla="*/ 1167 w 2051"/>
                  <a:gd name="T19" fmla="*/ 862 h 2362"/>
                  <a:gd name="T20" fmla="*/ 1229 w 2051"/>
                  <a:gd name="T21" fmla="*/ 904 h 2362"/>
                  <a:gd name="T22" fmla="*/ 1355 w 2051"/>
                  <a:gd name="T23" fmla="*/ 828 h 2362"/>
                  <a:gd name="T24" fmla="*/ 1499 w 2051"/>
                  <a:gd name="T25" fmla="*/ 791 h 2362"/>
                  <a:gd name="T26" fmla="*/ 1651 w 2051"/>
                  <a:gd name="T27" fmla="*/ 799 h 2362"/>
                  <a:gd name="T28" fmla="*/ 1793 w 2051"/>
                  <a:gd name="T29" fmla="*/ 851 h 2362"/>
                  <a:gd name="T30" fmla="*/ 1913 w 2051"/>
                  <a:gd name="T31" fmla="*/ 943 h 2362"/>
                  <a:gd name="T32" fmla="*/ 1997 w 2051"/>
                  <a:gd name="T33" fmla="*/ 1063 h 2362"/>
                  <a:gd name="T34" fmla="*/ 2044 w 2051"/>
                  <a:gd name="T35" fmla="*/ 1203 h 2362"/>
                  <a:gd name="T36" fmla="*/ 2048 w 2051"/>
                  <a:gd name="T37" fmla="*/ 1351 h 2362"/>
                  <a:gd name="T38" fmla="*/ 2010 w 2051"/>
                  <a:gd name="T39" fmla="*/ 1493 h 2362"/>
                  <a:gd name="T40" fmla="*/ 1930 w 2051"/>
                  <a:gd name="T41" fmla="*/ 1618 h 2362"/>
                  <a:gd name="T42" fmla="*/ 1818 w 2051"/>
                  <a:gd name="T43" fmla="*/ 1716 h 2362"/>
                  <a:gd name="T44" fmla="*/ 1684 w 2051"/>
                  <a:gd name="T45" fmla="*/ 1775 h 2362"/>
                  <a:gd name="T46" fmla="*/ 1537 w 2051"/>
                  <a:gd name="T47" fmla="*/ 1793 h 2362"/>
                  <a:gd name="T48" fmla="*/ 1456 w 2051"/>
                  <a:gd name="T49" fmla="*/ 1814 h 2362"/>
                  <a:gd name="T50" fmla="*/ 1421 w 2051"/>
                  <a:gd name="T51" fmla="*/ 1851 h 2362"/>
                  <a:gd name="T52" fmla="*/ 1400 w 2051"/>
                  <a:gd name="T53" fmla="*/ 1913 h 2362"/>
                  <a:gd name="T54" fmla="*/ 1366 w 2051"/>
                  <a:gd name="T55" fmla="*/ 1961 h 2362"/>
                  <a:gd name="T56" fmla="*/ 1322 w 2051"/>
                  <a:gd name="T57" fmla="*/ 1989 h 2362"/>
                  <a:gd name="T58" fmla="*/ 1302 w 2051"/>
                  <a:gd name="T59" fmla="*/ 2035 h 2362"/>
                  <a:gd name="T60" fmla="*/ 1283 w 2051"/>
                  <a:gd name="T61" fmla="*/ 2082 h 2362"/>
                  <a:gd name="T62" fmla="*/ 1245 w 2051"/>
                  <a:gd name="T63" fmla="*/ 2132 h 2362"/>
                  <a:gd name="T64" fmla="*/ 1183 w 2051"/>
                  <a:gd name="T65" fmla="*/ 2162 h 2362"/>
                  <a:gd name="T66" fmla="*/ 1181 w 2051"/>
                  <a:gd name="T67" fmla="*/ 2219 h 2362"/>
                  <a:gd name="T68" fmla="*/ 1154 w 2051"/>
                  <a:gd name="T69" fmla="*/ 2266 h 2362"/>
                  <a:gd name="T70" fmla="*/ 1110 w 2051"/>
                  <a:gd name="T71" fmla="*/ 2313 h 2362"/>
                  <a:gd name="T72" fmla="*/ 898 w 2051"/>
                  <a:gd name="T73" fmla="*/ 2360 h 2362"/>
                  <a:gd name="T74" fmla="*/ 824 w 2051"/>
                  <a:gd name="T75" fmla="*/ 2347 h 2362"/>
                  <a:gd name="T76" fmla="*/ 774 w 2051"/>
                  <a:gd name="T77" fmla="*/ 2293 h 2362"/>
                  <a:gd name="T78" fmla="*/ 303 w 2051"/>
                  <a:gd name="T79" fmla="*/ 2137 h 2362"/>
                  <a:gd name="T80" fmla="*/ 199 w 2051"/>
                  <a:gd name="T81" fmla="*/ 2108 h 2362"/>
                  <a:gd name="T82" fmla="*/ 125 w 2051"/>
                  <a:gd name="T83" fmla="*/ 2035 h 2362"/>
                  <a:gd name="T84" fmla="*/ 97 w 2051"/>
                  <a:gd name="T85" fmla="*/ 1931 h 2362"/>
                  <a:gd name="T86" fmla="*/ 47 w 2051"/>
                  <a:gd name="T87" fmla="*/ 1782 h 2362"/>
                  <a:gd name="T88" fmla="*/ 5 w 2051"/>
                  <a:gd name="T89" fmla="*/ 1689 h 2362"/>
                  <a:gd name="T90" fmla="*/ 44 w 2051"/>
                  <a:gd name="T91" fmla="*/ 990 h 2362"/>
                  <a:gd name="T92" fmla="*/ 76 w 2051"/>
                  <a:gd name="T93" fmla="*/ 866 h 2362"/>
                  <a:gd name="T94" fmla="*/ 137 w 2051"/>
                  <a:gd name="T95" fmla="*/ 774 h 2362"/>
                  <a:gd name="T96" fmla="*/ 216 w 2051"/>
                  <a:gd name="T97" fmla="*/ 711 h 2362"/>
                  <a:gd name="T98" fmla="*/ 303 w 2051"/>
                  <a:gd name="T99" fmla="*/ 675 h 2362"/>
                  <a:gd name="T100" fmla="*/ 274 w 2051"/>
                  <a:gd name="T101" fmla="*/ 589 h 2362"/>
                  <a:gd name="T102" fmla="*/ 229 w 2051"/>
                  <a:gd name="T103" fmla="*/ 448 h 2362"/>
                  <a:gd name="T104" fmla="*/ 238 w 2051"/>
                  <a:gd name="T105" fmla="*/ 299 h 2362"/>
                  <a:gd name="T106" fmla="*/ 299 w 2051"/>
                  <a:gd name="T107" fmla="*/ 171 h 2362"/>
                  <a:gd name="T108" fmla="*/ 397 w 2051"/>
                  <a:gd name="T109" fmla="*/ 73 h 2362"/>
                  <a:gd name="T110" fmla="*/ 526 w 2051"/>
                  <a:gd name="T111" fmla="*/ 13 h 2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51" h="2362">
                    <a:moveTo>
                      <a:pt x="622" y="0"/>
                    </a:moveTo>
                    <a:lnTo>
                      <a:pt x="672" y="4"/>
                    </a:lnTo>
                    <a:lnTo>
                      <a:pt x="719" y="13"/>
                    </a:lnTo>
                    <a:lnTo>
                      <a:pt x="765" y="27"/>
                    </a:lnTo>
                    <a:lnTo>
                      <a:pt x="808" y="48"/>
                    </a:lnTo>
                    <a:lnTo>
                      <a:pt x="848" y="73"/>
                    </a:lnTo>
                    <a:lnTo>
                      <a:pt x="885" y="101"/>
                    </a:lnTo>
                    <a:lnTo>
                      <a:pt x="918" y="135"/>
                    </a:lnTo>
                    <a:lnTo>
                      <a:pt x="947" y="171"/>
                    </a:lnTo>
                    <a:lnTo>
                      <a:pt x="972" y="211"/>
                    </a:lnTo>
                    <a:lnTo>
                      <a:pt x="992" y="255"/>
                    </a:lnTo>
                    <a:lnTo>
                      <a:pt x="1006" y="299"/>
                    </a:lnTo>
                    <a:lnTo>
                      <a:pt x="1016" y="346"/>
                    </a:lnTo>
                    <a:lnTo>
                      <a:pt x="1019" y="396"/>
                    </a:lnTo>
                    <a:lnTo>
                      <a:pt x="1017" y="448"/>
                    </a:lnTo>
                    <a:lnTo>
                      <a:pt x="1008" y="498"/>
                    </a:lnTo>
                    <a:lnTo>
                      <a:pt x="992" y="545"/>
                    </a:lnTo>
                    <a:lnTo>
                      <a:pt x="972" y="589"/>
                    </a:lnTo>
                    <a:lnTo>
                      <a:pt x="945" y="631"/>
                    </a:lnTo>
                    <a:lnTo>
                      <a:pt x="915" y="669"/>
                    </a:lnTo>
                    <a:lnTo>
                      <a:pt x="943" y="675"/>
                    </a:lnTo>
                    <a:lnTo>
                      <a:pt x="972" y="685"/>
                    </a:lnTo>
                    <a:lnTo>
                      <a:pt x="1000" y="696"/>
                    </a:lnTo>
                    <a:lnTo>
                      <a:pt x="1028" y="711"/>
                    </a:lnTo>
                    <a:lnTo>
                      <a:pt x="1055" y="728"/>
                    </a:lnTo>
                    <a:lnTo>
                      <a:pt x="1081" y="749"/>
                    </a:lnTo>
                    <a:lnTo>
                      <a:pt x="1107" y="772"/>
                    </a:lnTo>
                    <a:lnTo>
                      <a:pt x="1129" y="799"/>
                    </a:lnTo>
                    <a:lnTo>
                      <a:pt x="1149" y="829"/>
                    </a:lnTo>
                    <a:lnTo>
                      <a:pt x="1167" y="862"/>
                    </a:lnTo>
                    <a:lnTo>
                      <a:pt x="1182" y="898"/>
                    </a:lnTo>
                    <a:lnTo>
                      <a:pt x="1192" y="938"/>
                    </a:lnTo>
                    <a:lnTo>
                      <a:pt x="1229" y="904"/>
                    </a:lnTo>
                    <a:lnTo>
                      <a:pt x="1268" y="875"/>
                    </a:lnTo>
                    <a:lnTo>
                      <a:pt x="1311" y="849"/>
                    </a:lnTo>
                    <a:lnTo>
                      <a:pt x="1355" y="828"/>
                    </a:lnTo>
                    <a:lnTo>
                      <a:pt x="1402" y="810"/>
                    </a:lnTo>
                    <a:lnTo>
                      <a:pt x="1450" y="799"/>
                    </a:lnTo>
                    <a:lnTo>
                      <a:pt x="1499" y="791"/>
                    </a:lnTo>
                    <a:lnTo>
                      <a:pt x="1549" y="788"/>
                    </a:lnTo>
                    <a:lnTo>
                      <a:pt x="1601" y="791"/>
                    </a:lnTo>
                    <a:lnTo>
                      <a:pt x="1651" y="799"/>
                    </a:lnTo>
                    <a:lnTo>
                      <a:pt x="1700" y="811"/>
                    </a:lnTo>
                    <a:lnTo>
                      <a:pt x="1748" y="829"/>
                    </a:lnTo>
                    <a:lnTo>
                      <a:pt x="1793" y="851"/>
                    </a:lnTo>
                    <a:lnTo>
                      <a:pt x="1838" y="879"/>
                    </a:lnTo>
                    <a:lnTo>
                      <a:pt x="1877" y="910"/>
                    </a:lnTo>
                    <a:lnTo>
                      <a:pt x="1913" y="943"/>
                    </a:lnTo>
                    <a:lnTo>
                      <a:pt x="1945" y="980"/>
                    </a:lnTo>
                    <a:lnTo>
                      <a:pt x="1973" y="1020"/>
                    </a:lnTo>
                    <a:lnTo>
                      <a:pt x="1997" y="1063"/>
                    </a:lnTo>
                    <a:lnTo>
                      <a:pt x="2017" y="1108"/>
                    </a:lnTo>
                    <a:lnTo>
                      <a:pt x="2033" y="1155"/>
                    </a:lnTo>
                    <a:lnTo>
                      <a:pt x="2044" y="1203"/>
                    </a:lnTo>
                    <a:lnTo>
                      <a:pt x="2050" y="1253"/>
                    </a:lnTo>
                    <a:lnTo>
                      <a:pt x="2051" y="1302"/>
                    </a:lnTo>
                    <a:lnTo>
                      <a:pt x="2048" y="1351"/>
                    </a:lnTo>
                    <a:lnTo>
                      <a:pt x="2040" y="1400"/>
                    </a:lnTo>
                    <a:lnTo>
                      <a:pt x="2027" y="1447"/>
                    </a:lnTo>
                    <a:lnTo>
                      <a:pt x="2010" y="1493"/>
                    </a:lnTo>
                    <a:lnTo>
                      <a:pt x="1988" y="1537"/>
                    </a:lnTo>
                    <a:lnTo>
                      <a:pt x="1960" y="1579"/>
                    </a:lnTo>
                    <a:lnTo>
                      <a:pt x="1930" y="1618"/>
                    </a:lnTo>
                    <a:lnTo>
                      <a:pt x="1896" y="1655"/>
                    </a:lnTo>
                    <a:lnTo>
                      <a:pt x="1858" y="1687"/>
                    </a:lnTo>
                    <a:lnTo>
                      <a:pt x="1818" y="1716"/>
                    </a:lnTo>
                    <a:lnTo>
                      <a:pt x="1776" y="1740"/>
                    </a:lnTo>
                    <a:lnTo>
                      <a:pt x="1730" y="1759"/>
                    </a:lnTo>
                    <a:lnTo>
                      <a:pt x="1684" y="1775"/>
                    </a:lnTo>
                    <a:lnTo>
                      <a:pt x="1636" y="1785"/>
                    </a:lnTo>
                    <a:lnTo>
                      <a:pt x="1586" y="1792"/>
                    </a:lnTo>
                    <a:lnTo>
                      <a:pt x="1537" y="1793"/>
                    </a:lnTo>
                    <a:lnTo>
                      <a:pt x="1487" y="1789"/>
                    </a:lnTo>
                    <a:lnTo>
                      <a:pt x="1472" y="1803"/>
                    </a:lnTo>
                    <a:lnTo>
                      <a:pt x="1456" y="1814"/>
                    </a:lnTo>
                    <a:lnTo>
                      <a:pt x="1439" y="1821"/>
                    </a:lnTo>
                    <a:lnTo>
                      <a:pt x="1418" y="1826"/>
                    </a:lnTo>
                    <a:lnTo>
                      <a:pt x="1421" y="1851"/>
                    </a:lnTo>
                    <a:lnTo>
                      <a:pt x="1418" y="1873"/>
                    </a:lnTo>
                    <a:lnTo>
                      <a:pt x="1412" y="1894"/>
                    </a:lnTo>
                    <a:lnTo>
                      <a:pt x="1400" y="1913"/>
                    </a:lnTo>
                    <a:lnTo>
                      <a:pt x="1389" y="1931"/>
                    </a:lnTo>
                    <a:lnTo>
                      <a:pt x="1377" y="1947"/>
                    </a:lnTo>
                    <a:lnTo>
                      <a:pt x="1366" y="1961"/>
                    </a:lnTo>
                    <a:lnTo>
                      <a:pt x="1354" y="1972"/>
                    </a:lnTo>
                    <a:lnTo>
                      <a:pt x="1339" y="1982"/>
                    </a:lnTo>
                    <a:lnTo>
                      <a:pt x="1322" y="1989"/>
                    </a:lnTo>
                    <a:lnTo>
                      <a:pt x="1301" y="1994"/>
                    </a:lnTo>
                    <a:lnTo>
                      <a:pt x="1303" y="2016"/>
                    </a:lnTo>
                    <a:lnTo>
                      <a:pt x="1302" y="2035"/>
                    </a:lnTo>
                    <a:lnTo>
                      <a:pt x="1298" y="2051"/>
                    </a:lnTo>
                    <a:lnTo>
                      <a:pt x="1292" y="2066"/>
                    </a:lnTo>
                    <a:lnTo>
                      <a:pt x="1283" y="2082"/>
                    </a:lnTo>
                    <a:lnTo>
                      <a:pt x="1272" y="2098"/>
                    </a:lnTo>
                    <a:lnTo>
                      <a:pt x="1259" y="2116"/>
                    </a:lnTo>
                    <a:lnTo>
                      <a:pt x="1245" y="2132"/>
                    </a:lnTo>
                    <a:lnTo>
                      <a:pt x="1228" y="2145"/>
                    </a:lnTo>
                    <a:lnTo>
                      <a:pt x="1207" y="2156"/>
                    </a:lnTo>
                    <a:lnTo>
                      <a:pt x="1183" y="2162"/>
                    </a:lnTo>
                    <a:lnTo>
                      <a:pt x="1186" y="2183"/>
                    </a:lnTo>
                    <a:lnTo>
                      <a:pt x="1185" y="2203"/>
                    </a:lnTo>
                    <a:lnTo>
                      <a:pt x="1181" y="2219"/>
                    </a:lnTo>
                    <a:lnTo>
                      <a:pt x="1174" y="2234"/>
                    </a:lnTo>
                    <a:lnTo>
                      <a:pt x="1165" y="2250"/>
                    </a:lnTo>
                    <a:lnTo>
                      <a:pt x="1154" y="2266"/>
                    </a:lnTo>
                    <a:lnTo>
                      <a:pt x="1142" y="2284"/>
                    </a:lnTo>
                    <a:lnTo>
                      <a:pt x="1127" y="2301"/>
                    </a:lnTo>
                    <a:lnTo>
                      <a:pt x="1110" y="2313"/>
                    </a:lnTo>
                    <a:lnTo>
                      <a:pt x="1090" y="2324"/>
                    </a:lnTo>
                    <a:lnTo>
                      <a:pt x="1069" y="2329"/>
                    </a:lnTo>
                    <a:lnTo>
                      <a:pt x="898" y="2360"/>
                    </a:lnTo>
                    <a:lnTo>
                      <a:pt x="871" y="2362"/>
                    </a:lnTo>
                    <a:lnTo>
                      <a:pt x="847" y="2357"/>
                    </a:lnTo>
                    <a:lnTo>
                      <a:pt x="824" y="2347"/>
                    </a:lnTo>
                    <a:lnTo>
                      <a:pt x="804" y="2333"/>
                    </a:lnTo>
                    <a:lnTo>
                      <a:pt x="787" y="2316"/>
                    </a:lnTo>
                    <a:lnTo>
                      <a:pt x="774" y="2293"/>
                    </a:lnTo>
                    <a:lnTo>
                      <a:pt x="768" y="2269"/>
                    </a:lnTo>
                    <a:lnTo>
                      <a:pt x="744" y="2137"/>
                    </a:lnTo>
                    <a:lnTo>
                      <a:pt x="303" y="2137"/>
                    </a:lnTo>
                    <a:lnTo>
                      <a:pt x="266" y="2134"/>
                    </a:lnTo>
                    <a:lnTo>
                      <a:pt x="231" y="2124"/>
                    </a:lnTo>
                    <a:lnTo>
                      <a:pt x="199" y="2108"/>
                    </a:lnTo>
                    <a:lnTo>
                      <a:pt x="171" y="2088"/>
                    </a:lnTo>
                    <a:lnTo>
                      <a:pt x="146" y="2063"/>
                    </a:lnTo>
                    <a:lnTo>
                      <a:pt x="125" y="2035"/>
                    </a:lnTo>
                    <a:lnTo>
                      <a:pt x="110" y="2003"/>
                    </a:lnTo>
                    <a:lnTo>
                      <a:pt x="100" y="1968"/>
                    </a:lnTo>
                    <a:lnTo>
                      <a:pt x="97" y="1931"/>
                    </a:lnTo>
                    <a:lnTo>
                      <a:pt x="97" y="1833"/>
                    </a:lnTo>
                    <a:lnTo>
                      <a:pt x="71" y="1810"/>
                    </a:lnTo>
                    <a:lnTo>
                      <a:pt x="47" y="1782"/>
                    </a:lnTo>
                    <a:lnTo>
                      <a:pt x="29" y="1752"/>
                    </a:lnTo>
                    <a:lnTo>
                      <a:pt x="15" y="1722"/>
                    </a:lnTo>
                    <a:lnTo>
                      <a:pt x="5" y="1689"/>
                    </a:lnTo>
                    <a:lnTo>
                      <a:pt x="1" y="1656"/>
                    </a:lnTo>
                    <a:lnTo>
                      <a:pt x="0" y="1624"/>
                    </a:lnTo>
                    <a:lnTo>
                      <a:pt x="44" y="990"/>
                    </a:lnTo>
                    <a:lnTo>
                      <a:pt x="50" y="944"/>
                    </a:lnTo>
                    <a:lnTo>
                      <a:pt x="61" y="903"/>
                    </a:lnTo>
                    <a:lnTo>
                      <a:pt x="76" y="866"/>
                    </a:lnTo>
                    <a:lnTo>
                      <a:pt x="93" y="832"/>
                    </a:lnTo>
                    <a:lnTo>
                      <a:pt x="114" y="802"/>
                    </a:lnTo>
                    <a:lnTo>
                      <a:pt x="137" y="774"/>
                    </a:lnTo>
                    <a:lnTo>
                      <a:pt x="161" y="750"/>
                    </a:lnTo>
                    <a:lnTo>
                      <a:pt x="188" y="729"/>
                    </a:lnTo>
                    <a:lnTo>
                      <a:pt x="216" y="711"/>
                    </a:lnTo>
                    <a:lnTo>
                      <a:pt x="245" y="696"/>
                    </a:lnTo>
                    <a:lnTo>
                      <a:pt x="273" y="685"/>
                    </a:lnTo>
                    <a:lnTo>
                      <a:pt x="303" y="675"/>
                    </a:lnTo>
                    <a:lnTo>
                      <a:pt x="331" y="669"/>
                    </a:lnTo>
                    <a:lnTo>
                      <a:pt x="301" y="631"/>
                    </a:lnTo>
                    <a:lnTo>
                      <a:pt x="274" y="589"/>
                    </a:lnTo>
                    <a:lnTo>
                      <a:pt x="253" y="545"/>
                    </a:lnTo>
                    <a:lnTo>
                      <a:pt x="238" y="498"/>
                    </a:lnTo>
                    <a:lnTo>
                      <a:pt x="229" y="448"/>
                    </a:lnTo>
                    <a:lnTo>
                      <a:pt x="226" y="396"/>
                    </a:lnTo>
                    <a:lnTo>
                      <a:pt x="230" y="346"/>
                    </a:lnTo>
                    <a:lnTo>
                      <a:pt x="238" y="299"/>
                    </a:lnTo>
                    <a:lnTo>
                      <a:pt x="253" y="255"/>
                    </a:lnTo>
                    <a:lnTo>
                      <a:pt x="273" y="211"/>
                    </a:lnTo>
                    <a:lnTo>
                      <a:pt x="299" y="171"/>
                    </a:lnTo>
                    <a:lnTo>
                      <a:pt x="327" y="135"/>
                    </a:lnTo>
                    <a:lnTo>
                      <a:pt x="361" y="101"/>
                    </a:lnTo>
                    <a:lnTo>
                      <a:pt x="397" y="73"/>
                    </a:lnTo>
                    <a:lnTo>
                      <a:pt x="437" y="48"/>
                    </a:lnTo>
                    <a:lnTo>
                      <a:pt x="480" y="27"/>
                    </a:lnTo>
                    <a:lnTo>
                      <a:pt x="526" y="13"/>
                    </a:lnTo>
                    <a:lnTo>
                      <a:pt x="572" y="4"/>
                    </a:lnTo>
                    <a:lnTo>
                      <a:pt x="622" y="0"/>
                    </a:lnTo>
                    <a:close/>
                  </a:path>
                </a:pathLst>
              </a:custGeom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79" name="Freeform 21">
                <a:extLst>
                  <a:ext uri="{FF2B5EF4-FFF2-40B4-BE49-F238E27FC236}">
                    <a16:creationId xmlns:a16="http://schemas.microsoft.com/office/drawing/2014/main" id="{37FD8801-223F-4528-8792-C1E00F652E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4762" y="4140200"/>
                <a:ext cx="223838" cy="433388"/>
              </a:xfrm>
              <a:custGeom>
                <a:avLst/>
                <a:gdLst>
                  <a:gd name="T0" fmla="*/ 566 w 989"/>
                  <a:gd name="T1" fmla="*/ 650 h 1911"/>
                  <a:gd name="T2" fmla="*/ 676 w 989"/>
                  <a:gd name="T3" fmla="*/ 655 h 1911"/>
                  <a:gd name="T4" fmla="*/ 780 w 989"/>
                  <a:gd name="T5" fmla="*/ 667 h 1911"/>
                  <a:gd name="T6" fmla="*/ 844 w 989"/>
                  <a:gd name="T7" fmla="*/ 687 h 1911"/>
                  <a:gd name="T8" fmla="*/ 904 w 989"/>
                  <a:gd name="T9" fmla="*/ 727 h 1911"/>
                  <a:gd name="T10" fmla="*/ 952 w 989"/>
                  <a:gd name="T11" fmla="*/ 791 h 1911"/>
                  <a:gd name="T12" fmla="*/ 976 w 989"/>
                  <a:gd name="T13" fmla="*/ 884 h 1911"/>
                  <a:gd name="T14" fmla="*/ 948 w 989"/>
                  <a:gd name="T15" fmla="*/ 1062 h 1911"/>
                  <a:gd name="T16" fmla="*/ 935 w 989"/>
                  <a:gd name="T17" fmla="*/ 1212 h 1911"/>
                  <a:gd name="T18" fmla="*/ 967 w 989"/>
                  <a:gd name="T19" fmla="*/ 1360 h 1911"/>
                  <a:gd name="T20" fmla="*/ 980 w 989"/>
                  <a:gd name="T21" fmla="*/ 1419 h 1911"/>
                  <a:gd name="T22" fmla="*/ 946 w 989"/>
                  <a:gd name="T23" fmla="*/ 1466 h 1911"/>
                  <a:gd name="T24" fmla="*/ 895 w 989"/>
                  <a:gd name="T25" fmla="*/ 1540 h 1911"/>
                  <a:gd name="T26" fmla="*/ 833 w 989"/>
                  <a:gd name="T27" fmla="*/ 1628 h 1911"/>
                  <a:gd name="T28" fmla="*/ 770 w 989"/>
                  <a:gd name="T29" fmla="*/ 1719 h 1911"/>
                  <a:gd name="T30" fmla="*/ 711 w 989"/>
                  <a:gd name="T31" fmla="*/ 1803 h 1911"/>
                  <a:gd name="T32" fmla="*/ 664 w 989"/>
                  <a:gd name="T33" fmla="*/ 1870 h 1911"/>
                  <a:gd name="T34" fmla="*/ 639 w 989"/>
                  <a:gd name="T35" fmla="*/ 1907 h 1911"/>
                  <a:gd name="T36" fmla="*/ 169 w 989"/>
                  <a:gd name="T37" fmla="*/ 1909 h 1911"/>
                  <a:gd name="T38" fmla="*/ 117 w 989"/>
                  <a:gd name="T39" fmla="*/ 1876 h 1911"/>
                  <a:gd name="T40" fmla="*/ 97 w 989"/>
                  <a:gd name="T41" fmla="*/ 1818 h 1911"/>
                  <a:gd name="T42" fmla="*/ 54 w 989"/>
                  <a:gd name="T43" fmla="*/ 1632 h 1911"/>
                  <a:gd name="T44" fmla="*/ 11 w 989"/>
                  <a:gd name="T45" fmla="*/ 1580 h 1911"/>
                  <a:gd name="T46" fmla="*/ 0 w 989"/>
                  <a:gd name="T47" fmla="*/ 1519 h 1911"/>
                  <a:gd name="T48" fmla="*/ 57 w 989"/>
                  <a:gd name="T49" fmla="*/ 819 h 1911"/>
                  <a:gd name="T50" fmla="*/ 98 w 989"/>
                  <a:gd name="T51" fmla="*/ 746 h 1911"/>
                  <a:gd name="T52" fmla="*/ 155 w 989"/>
                  <a:gd name="T53" fmla="*/ 697 h 1911"/>
                  <a:gd name="T54" fmla="*/ 218 w 989"/>
                  <a:gd name="T55" fmla="*/ 671 h 1911"/>
                  <a:gd name="T56" fmla="*/ 306 w 989"/>
                  <a:gd name="T57" fmla="*/ 657 h 1911"/>
                  <a:gd name="T58" fmla="*/ 419 w 989"/>
                  <a:gd name="T59" fmla="*/ 651 h 1911"/>
                  <a:gd name="T60" fmla="*/ 510 w 989"/>
                  <a:gd name="T61" fmla="*/ 650 h 1911"/>
                  <a:gd name="T62" fmla="*/ 591 w 989"/>
                  <a:gd name="T63" fmla="*/ 13 h 1911"/>
                  <a:gd name="T64" fmla="*/ 696 w 989"/>
                  <a:gd name="T65" fmla="*/ 70 h 1911"/>
                  <a:gd name="T66" fmla="*/ 767 w 989"/>
                  <a:gd name="T67" fmla="*/ 165 h 1911"/>
                  <a:gd name="T68" fmla="*/ 794 w 989"/>
                  <a:gd name="T69" fmla="*/ 284 h 1911"/>
                  <a:gd name="T70" fmla="*/ 769 w 989"/>
                  <a:gd name="T71" fmla="*/ 406 h 1911"/>
                  <a:gd name="T72" fmla="*/ 697 w 989"/>
                  <a:gd name="T73" fmla="*/ 502 h 1911"/>
                  <a:gd name="T74" fmla="*/ 592 w 989"/>
                  <a:gd name="T75" fmla="*/ 561 h 1911"/>
                  <a:gd name="T76" fmla="*/ 468 w 989"/>
                  <a:gd name="T77" fmla="*/ 569 h 1911"/>
                  <a:gd name="T78" fmla="*/ 354 w 989"/>
                  <a:gd name="T79" fmla="*/ 526 h 1911"/>
                  <a:gd name="T80" fmla="*/ 270 w 989"/>
                  <a:gd name="T81" fmla="*/ 441 h 1911"/>
                  <a:gd name="T82" fmla="*/ 228 w 989"/>
                  <a:gd name="T83" fmla="*/ 326 h 1911"/>
                  <a:gd name="T84" fmla="*/ 239 w 989"/>
                  <a:gd name="T85" fmla="*/ 202 h 1911"/>
                  <a:gd name="T86" fmla="*/ 297 w 989"/>
                  <a:gd name="T87" fmla="*/ 98 h 1911"/>
                  <a:gd name="T88" fmla="*/ 391 w 989"/>
                  <a:gd name="T89" fmla="*/ 26 h 1911"/>
                  <a:gd name="T90" fmla="*/ 510 w 989"/>
                  <a:gd name="T91" fmla="*/ 0 h 1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89" h="1911">
                    <a:moveTo>
                      <a:pt x="510" y="650"/>
                    </a:moveTo>
                    <a:lnTo>
                      <a:pt x="535" y="650"/>
                    </a:lnTo>
                    <a:lnTo>
                      <a:pt x="566" y="650"/>
                    </a:lnTo>
                    <a:lnTo>
                      <a:pt x="601" y="651"/>
                    </a:lnTo>
                    <a:lnTo>
                      <a:pt x="638" y="653"/>
                    </a:lnTo>
                    <a:lnTo>
                      <a:pt x="676" y="655"/>
                    </a:lnTo>
                    <a:lnTo>
                      <a:pt x="714" y="657"/>
                    </a:lnTo>
                    <a:lnTo>
                      <a:pt x="749" y="661"/>
                    </a:lnTo>
                    <a:lnTo>
                      <a:pt x="780" y="667"/>
                    </a:lnTo>
                    <a:lnTo>
                      <a:pt x="802" y="671"/>
                    </a:lnTo>
                    <a:lnTo>
                      <a:pt x="823" y="677"/>
                    </a:lnTo>
                    <a:lnTo>
                      <a:pt x="844" y="687"/>
                    </a:lnTo>
                    <a:lnTo>
                      <a:pt x="864" y="697"/>
                    </a:lnTo>
                    <a:lnTo>
                      <a:pt x="885" y="711"/>
                    </a:lnTo>
                    <a:lnTo>
                      <a:pt x="904" y="727"/>
                    </a:lnTo>
                    <a:lnTo>
                      <a:pt x="922" y="746"/>
                    </a:lnTo>
                    <a:lnTo>
                      <a:pt x="938" y="767"/>
                    </a:lnTo>
                    <a:lnTo>
                      <a:pt x="952" y="791"/>
                    </a:lnTo>
                    <a:lnTo>
                      <a:pt x="963" y="819"/>
                    </a:lnTo>
                    <a:lnTo>
                      <a:pt x="971" y="850"/>
                    </a:lnTo>
                    <a:lnTo>
                      <a:pt x="976" y="884"/>
                    </a:lnTo>
                    <a:lnTo>
                      <a:pt x="982" y="966"/>
                    </a:lnTo>
                    <a:lnTo>
                      <a:pt x="962" y="1013"/>
                    </a:lnTo>
                    <a:lnTo>
                      <a:pt x="948" y="1062"/>
                    </a:lnTo>
                    <a:lnTo>
                      <a:pt x="939" y="1111"/>
                    </a:lnTo>
                    <a:lnTo>
                      <a:pt x="935" y="1161"/>
                    </a:lnTo>
                    <a:lnTo>
                      <a:pt x="935" y="1212"/>
                    </a:lnTo>
                    <a:lnTo>
                      <a:pt x="941" y="1261"/>
                    </a:lnTo>
                    <a:lnTo>
                      <a:pt x="952" y="1311"/>
                    </a:lnTo>
                    <a:lnTo>
                      <a:pt x="967" y="1360"/>
                    </a:lnTo>
                    <a:lnTo>
                      <a:pt x="989" y="1406"/>
                    </a:lnTo>
                    <a:lnTo>
                      <a:pt x="985" y="1410"/>
                    </a:lnTo>
                    <a:lnTo>
                      <a:pt x="980" y="1419"/>
                    </a:lnTo>
                    <a:lnTo>
                      <a:pt x="971" y="1431"/>
                    </a:lnTo>
                    <a:lnTo>
                      <a:pt x="960" y="1447"/>
                    </a:lnTo>
                    <a:lnTo>
                      <a:pt x="946" y="1466"/>
                    </a:lnTo>
                    <a:lnTo>
                      <a:pt x="930" y="1488"/>
                    </a:lnTo>
                    <a:lnTo>
                      <a:pt x="914" y="1514"/>
                    </a:lnTo>
                    <a:lnTo>
                      <a:pt x="895" y="1540"/>
                    </a:lnTo>
                    <a:lnTo>
                      <a:pt x="876" y="1568"/>
                    </a:lnTo>
                    <a:lnTo>
                      <a:pt x="854" y="1597"/>
                    </a:lnTo>
                    <a:lnTo>
                      <a:pt x="833" y="1628"/>
                    </a:lnTo>
                    <a:lnTo>
                      <a:pt x="812" y="1659"/>
                    </a:lnTo>
                    <a:lnTo>
                      <a:pt x="790" y="1689"/>
                    </a:lnTo>
                    <a:lnTo>
                      <a:pt x="770" y="1719"/>
                    </a:lnTo>
                    <a:lnTo>
                      <a:pt x="749" y="1748"/>
                    </a:lnTo>
                    <a:lnTo>
                      <a:pt x="729" y="1777"/>
                    </a:lnTo>
                    <a:lnTo>
                      <a:pt x="711" y="1803"/>
                    </a:lnTo>
                    <a:lnTo>
                      <a:pt x="694" y="1828"/>
                    </a:lnTo>
                    <a:lnTo>
                      <a:pt x="678" y="1850"/>
                    </a:lnTo>
                    <a:lnTo>
                      <a:pt x="664" y="1870"/>
                    </a:lnTo>
                    <a:lnTo>
                      <a:pt x="654" y="1886"/>
                    </a:lnTo>
                    <a:lnTo>
                      <a:pt x="645" y="1898"/>
                    </a:lnTo>
                    <a:lnTo>
                      <a:pt x="639" y="1907"/>
                    </a:lnTo>
                    <a:lnTo>
                      <a:pt x="637" y="1911"/>
                    </a:lnTo>
                    <a:lnTo>
                      <a:pt x="190" y="1911"/>
                    </a:lnTo>
                    <a:lnTo>
                      <a:pt x="169" y="1909"/>
                    </a:lnTo>
                    <a:lnTo>
                      <a:pt x="149" y="1901"/>
                    </a:lnTo>
                    <a:lnTo>
                      <a:pt x="132" y="1891"/>
                    </a:lnTo>
                    <a:lnTo>
                      <a:pt x="117" y="1876"/>
                    </a:lnTo>
                    <a:lnTo>
                      <a:pt x="106" y="1859"/>
                    </a:lnTo>
                    <a:lnTo>
                      <a:pt x="99" y="1839"/>
                    </a:lnTo>
                    <a:lnTo>
                      <a:pt x="97" y="1818"/>
                    </a:lnTo>
                    <a:lnTo>
                      <a:pt x="97" y="1650"/>
                    </a:lnTo>
                    <a:lnTo>
                      <a:pt x="74" y="1643"/>
                    </a:lnTo>
                    <a:lnTo>
                      <a:pt x="54" y="1632"/>
                    </a:lnTo>
                    <a:lnTo>
                      <a:pt x="37" y="1617"/>
                    </a:lnTo>
                    <a:lnTo>
                      <a:pt x="23" y="1599"/>
                    </a:lnTo>
                    <a:lnTo>
                      <a:pt x="11" y="1580"/>
                    </a:lnTo>
                    <a:lnTo>
                      <a:pt x="4" y="1560"/>
                    </a:lnTo>
                    <a:lnTo>
                      <a:pt x="0" y="1539"/>
                    </a:lnTo>
                    <a:lnTo>
                      <a:pt x="0" y="1519"/>
                    </a:lnTo>
                    <a:lnTo>
                      <a:pt x="44" y="884"/>
                    </a:lnTo>
                    <a:lnTo>
                      <a:pt x="48" y="850"/>
                    </a:lnTo>
                    <a:lnTo>
                      <a:pt x="57" y="819"/>
                    </a:lnTo>
                    <a:lnTo>
                      <a:pt x="68" y="791"/>
                    </a:lnTo>
                    <a:lnTo>
                      <a:pt x="82" y="767"/>
                    </a:lnTo>
                    <a:lnTo>
                      <a:pt x="98" y="746"/>
                    </a:lnTo>
                    <a:lnTo>
                      <a:pt x="116" y="727"/>
                    </a:lnTo>
                    <a:lnTo>
                      <a:pt x="135" y="711"/>
                    </a:lnTo>
                    <a:lnTo>
                      <a:pt x="155" y="697"/>
                    </a:lnTo>
                    <a:lnTo>
                      <a:pt x="176" y="687"/>
                    </a:lnTo>
                    <a:lnTo>
                      <a:pt x="197" y="677"/>
                    </a:lnTo>
                    <a:lnTo>
                      <a:pt x="218" y="671"/>
                    </a:lnTo>
                    <a:lnTo>
                      <a:pt x="239" y="667"/>
                    </a:lnTo>
                    <a:lnTo>
                      <a:pt x="270" y="661"/>
                    </a:lnTo>
                    <a:lnTo>
                      <a:pt x="306" y="657"/>
                    </a:lnTo>
                    <a:lnTo>
                      <a:pt x="344" y="655"/>
                    </a:lnTo>
                    <a:lnTo>
                      <a:pt x="382" y="653"/>
                    </a:lnTo>
                    <a:lnTo>
                      <a:pt x="419" y="651"/>
                    </a:lnTo>
                    <a:lnTo>
                      <a:pt x="454" y="650"/>
                    </a:lnTo>
                    <a:lnTo>
                      <a:pt x="485" y="650"/>
                    </a:lnTo>
                    <a:lnTo>
                      <a:pt x="510" y="650"/>
                    </a:lnTo>
                    <a:close/>
                    <a:moveTo>
                      <a:pt x="510" y="0"/>
                    </a:moveTo>
                    <a:lnTo>
                      <a:pt x="551" y="3"/>
                    </a:lnTo>
                    <a:lnTo>
                      <a:pt x="591" y="13"/>
                    </a:lnTo>
                    <a:lnTo>
                      <a:pt x="629" y="26"/>
                    </a:lnTo>
                    <a:lnTo>
                      <a:pt x="664" y="46"/>
                    </a:lnTo>
                    <a:lnTo>
                      <a:pt x="696" y="70"/>
                    </a:lnTo>
                    <a:lnTo>
                      <a:pt x="723" y="98"/>
                    </a:lnTo>
                    <a:lnTo>
                      <a:pt x="748" y="130"/>
                    </a:lnTo>
                    <a:lnTo>
                      <a:pt x="767" y="165"/>
                    </a:lnTo>
                    <a:lnTo>
                      <a:pt x="781" y="202"/>
                    </a:lnTo>
                    <a:lnTo>
                      <a:pt x="790" y="242"/>
                    </a:lnTo>
                    <a:lnTo>
                      <a:pt x="794" y="284"/>
                    </a:lnTo>
                    <a:lnTo>
                      <a:pt x="791" y="326"/>
                    </a:lnTo>
                    <a:lnTo>
                      <a:pt x="783" y="367"/>
                    </a:lnTo>
                    <a:lnTo>
                      <a:pt x="769" y="406"/>
                    </a:lnTo>
                    <a:lnTo>
                      <a:pt x="750" y="441"/>
                    </a:lnTo>
                    <a:lnTo>
                      <a:pt x="726" y="473"/>
                    </a:lnTo>
                    <a:lnTo>
                      <a:pt x="697" y="502"/>
                    </a:lnTo>
                    <a:lnTo>
                      <a:pt x="665" y="526"/>
                    </a:lnTo>
                    <a:lnTo>
                      <a:pt x="630" y="546"/>
                    </a:lnTo>
                    <a:lnTo>
                      <a:pt x="592" y="561"/>
                    </a:lnTo>
                    <a:lnTo>
                      <a:pt x="552" y="569"/>
                    </a:lnTo>
                    <a:lnTo>
                      <a:pt x="510" y="574"/>
                    </a:lnTo>
                    <a:lnTo>
                      <a:pt x="468" y="569"/>
                    </a:lnTo>
                    <a:lnTo>
                      <a:pt x="428" y="561"/>
                    </a:lnTo>
                    <a:lnTo>
                      <a:pt x="390" y="546"/>
                    </a:lnTo>
                    <a:lnTo>
                      <a:pt x="354" y="526"/>
                    </a:lnTo>
                    <a:lnTo>
                      <a:pt x="322" y="502"/>
                    </a:lnTo>
                    <a:lnTo>
                      <a:pt x="295" y="473"/>
                    </a:lnTo>
                    <a:lnTo>
                      <a:pt x="270" y="441"/>
                    </a:lnTo>
                    <a:lnTo>
                      <a:pt x="251" y="406"/>
                    </a:lnTo>
                    <a:lnTo>
                      <a:pt x="237" y="367"/>
                    </a:lnTo>
                    <a:lnTo>
                      <a:pt x="228" y="326"/>
                    </a:lnTo>
                    <a:lnTo>
                      <a:pt x="226" y="284"/>
                    </a:lnTo>
                    <a:lnTo>
                      <a:pt x="229" y="242"/>
                    </a:lnTo>
                    <a:lnTo>
                      <a:pt x="239" y="202"/>
                    </a:lnTo>
                    <a:lnTo>
                      <a:pt x="252" y="165"/>
                    </a:lnTo>
                    <a:lnTo>
                      <a:pt x="272" y="130"/>
                    </a:lnTo>
                    <a:lnTo>
                      <a:pt x="297" y="98"/>
                    </a:lnTo>
                    <a:lnTo>
                      <a:pt x="324" y="70"/>
                    </a:lnTo>
                    <a:lnTo>
                      <a:pt x="356" y="46"/>
                    </a:lnTo>
                    <a:lnTo>
                      <a:pt x="391" y="26"/>
                    </a:lnTo>
                    <a:lnTo>
                      <a:pt x="429" y="13"/>
                    </a:lnTo>
                    <a:lnTo>
                      <a:pt x="468" y="3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  <p:sp>
            <p:nvSpPr>
              <p:cNvPr id="80" name="Freeform 22">
                <a:extLst>
                  <a:ext uri="{FF2B5EF4-FFF2-40B4-BE49-F238E27FC236}">
                    <a16:creationId xmlns:a16="http://schemas.microsoft.com/office/drawing/2014/main" id="{96C21EB9-6418-440E-87A3-64FB38A2E7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1450" y="4319588"/>
                <a:ext cx="247650" cy="306388"/>
              </a:xfrm>
              <a:custGeom>
                <a:avLst/>
                <a:gdLst>
                  <a:gd name="T0" fmla="*/ 738 w 1091"/>
                  <a:gd name="T1" fmla="*/ 184 h 1348"/>
                  <a:gd name="T2" fmla="*/ 694 w 1091"/>
                  <a:gd name="T3" fmla="*/ 202 h 1348"/>
                  <a:gd name="T4" fmla="*/ 659 w 1091"/>
                  <a:gd name="T5" fmla="*/ 235 h 1348"/>
                  <a:gd name="T6" fmla="*/ 639 w 1091"/>
                  <a:gd name="T7" fmla="*/ 279 h 1348"/>
                  <a:gd name="T8" fmla="*/ 639 w 1091"/>
                  <a:gd name="T9" fmla="*/ 328 h 1348"/>
                  <a:gd name="T10" fmla="*/ 656 w 1091"/>
                  <a:gd name="T11" fmla="*/ 371 h 1348"/>
                  <a:gd name="T12" fmla="*/ 690 w 1091"/>
                  <a:gd name="T13" fmla="*/ 407 h 1348"/>
                  <a:gd name="T14" fmla="*/ 734 w 1091"/>
                  <a:gd name="T15" fmla="*/ 426 h 1348"/>
                  <a:gd name="T16" fmla="*/ 782 w 1091"/>
                  <a:gd name="T17" fmla="*/ 427 h 1348"/>
                  <a:gd name="T18" fmla="*/ 825 w 1091"/>
                  <a:gd name="T19" fmla="*/ 410 h 1348"/>
                  <a:gd name="T20" fmla="*/ 861 w 1091"/>
                  <a:gd name="T21" fmla="*/ 376 h 1348"/>
                  <a:gd name="T22" fmla="*/ 881 w 1091"/>
                  <a:gd name="T23" fmla="*/ 332 h 1348"/>
                  <a:gd name="T24" fmla="*/ 881 w 1091"/>
                  <a:gd name="T25" fmla="*/ 284 h 1348"/>
                  <a:gd name="T26" fmla="*/ 864 w 1091"/>
                  <a:gd name="T27" fmla="*/ 240 h 1348"/>
                  <a:gd name="T28" fmla="*/ 830 w 1091"/>
                  <a:gd name="T29" fmla="*/ 205 h 1348"/>
                  <a:gd name="T30" fmla="*/ 786 w 1091"/>
                  <a:gd name="T31" fmla="*/ 185 h 1348"/>
                  <a:gd name="T32" fmla="*/ 718 w 1091"/>
                  <a:gd name="T33" fmla="*/ 0 h 1348"/>
                  <a:gd name="T34" fmla="*/ 804 w 1091"/>
                  <a:gd name="T35" fmla="*/ 14 h 1348"/>
                  <a:gd name="T36" fmla="*/ 886 w 1091"/>
                  <a:gd name="T37" fmla="*/ 47 h 1348"/>
                  <a:gd name="T38" fmla="*/ 960 w 1091"/>
                  <a:gd name="T39" fmla="*/ 98 h 1348"/>
                  <a:gd name="T40" fmla="*/ 1019 w 1091"/>
                  <a:gd name="T41" fmla="*/ 165 h 1348"/>
                  <a:gd name="T42" fmla="*/ 1062 w 1091"/>
                  <a:gd name="T43" fmla="*/ 240 h 1348"/>
                  <a:gd name="T44" fmla="*/ 1085 w 1091"/>
                  <a:gd name="T45" fmla="*/ 322 h 1348"/>
                  <a:gd name="T46" fmla="*/ 1091 w 1091"/>
                  <a:gd name="T47" fmla="*/ 408 h 1348"/>
                  <a:gd name="T48" fmla="*/ 1078 w 1091"/>
                  <a:gd name="T49" fmla="*/ 492 h 1348"/>
                  <a:gd name="T50" fmla="*/ 1045 w 1091"/>
                  <a:gd name="T51" fmla="*/ 575 h 1348"/>
                  <a:gd name="T52" fmla="*/ 992 w 1091"/>
                  <a:gd name="T53" fmla="*/ 650 h 1348"/>
                  <a:gd name="T54" fmla="*/ 924 w 1091"/>
                  <a:gd name="T55" fmla="*/ 710 h 1348"/>
                  <a:gd name="T56" fmla="*/ 847 w 1091"/>
                  <a:gd name="T57" fmla="*/ 751 h 1348"/>
                  <a:gd name="T58" fmla="*/ 764 w 1091"/>
                  <a:gd name="T59" fmla="*/ 774 h 1348"/>
                  <a:gd name="T60" fmla="*/ 676 w 1091"/>
                  <a:gd name="T61" fmla="*/ 779 h 1348"/>
                  <a:gd name="T62" fmla="*/ 589 w 1091"/>
                  <a:gd name="T63" fmla="*/ 764 h 1348"/>
                  <a:gd name="T64" fmla="*/ 441 w 1091"/>
                  <a:gd name="T65" fmla="*/ 834 h 1348"/>
                  <a:gd name="T66" fmla="*/ 437 w 1091"/>
                  <a:gd name="T67" fmla="*/ 981 h 1348"/>
                  <a:gd name="T68" fmla="*/ 343 w 1091"/>
                  <a:gd name="T69" fmla="*/ 1117 h 1348"/>
                  <a:gd name="T70" fmla="*/ 205 w 1091"/>
                  <a:gd name="T71" fmla="*/ 1171 h 1348"/>
                  <a:gd name="T72" fmla="*/ 202 w 1091"/>
                  <a:gd name="T73" fmla="*/ 1318 h 1348"/>
                  <a:gd name="T74" fmla="*/ 0 w 1091"/>
                  <a:gd name="T75" fmla="*/ 1177 h 1348"/>
                  <a:gd name="T76" fmla="*/ 13 w 1091"/>
                  <a:gd name="T77" fmla="*/ 1158 h 1348"/>
                  <a:gd name="T78" fmla="*/ 37 w 1091"/>
                  <a:gd name="T79" fmla="*/ 1124 h 1348"/>
                  <a:gd name="T80" fmla="*/ 69 w 1091"/>
                  <a:gd name="T81" fmla="*/ 1079 h 1348"/>
                  <a:gd name="T82" fmla="*/ 107 w 1091"/>
                  <a:gd name="T83" fmla="*/ 1024 h 1348"/>
                  <a:gd name="T84" fmla="*/ 149 w 1091"/>
                  <a:gd name="T85" fmla="*/ 963 h 1348"/>
                  <a:gd name="T86" fmla="*/ 194 w 1091"/>
                  <a:gd name="T87" fmla="*/ 899 h 1348"/>
                  <a:gd name="T88" fmla="*/ 239 w 1091"/>
                  <a:gd name="T89" fmla="*/ 836 h 1348"/>
                  <a:gd name="T90" fmla="*/ 281 w 1091"/>
                  <a:gd name="T91" fmla="*/ 775 h 1348"/>
                  <a:gd name="T92" fmla="*/ 319 w 1091"/>
                  <a:gd name="T93" fmla="*/ 721 h 1348"/>
                  <a:gd name="T94" fmla="*/ 351 w 1091"/>
                  <a:gd name="T95" fmla="*/ 676 h 1348"/>
                  <a:gd name="T96" fmla="*/ 374 w 1091"/>
                  <a:gd name="T97" fmla="*/ 642 h 1348"/>
                  <a:gd name="T98" fmla="*/ 387 w 1091"/>
                  <a:gd name="T99" fmla="*/ 624 h 1348"/>
                  <a:gd name="T100" fmla="*/ 363 w 1091"/>
                  <a:gd name="T101" fmla="*/ 585 h 1348"/>
                  <a:gd name="T102" fmla="*/ 329 w 1091"/>
                  <a:gd name="T103" fmla="*/ 505 h 1348"/>
                  <a:gd name="T104" fmla="*/ 313 w 1091"/>
                  <a:gd name="T105" fmla="*/ 419 h 1348"/>
                  <a:gd name="T106" fmla="*/ 316 w 1091"/>
                  <a:gd name="T107" fmla="*/ 333 h 1348"/>
                  <a:gd name="T108" fmla="*/ 338 w 1091"/>
                  <a:gd name="T109" fmla="*/ 246 h 1348"/>
                  <a:gd name="T110" fmla="*/ 381 w 1091"/>
                  <a:gd name="T111" fmla="*/ 166 h 1348"/>
                  <a:gd name="T112" fmla="*/ 442 w 1091"/>
                  <a:gd name="T113" fmla="*/ 98 h 1348"/>
                  <a:gd name="T114" fmla="*/ 512 w 1091"/>
                  <a:gd name="T115" fmla="*/ 49 h 1348"/>
                  <a:gd name="T116" fmla="*/ 592 w 1091"/>
                  <a:gd name="T117" fmla="*/ 15 h 1348"/>
                  <a:gd name="T118" fmla="*/ 676 w 1091"/>
                  <a:gd name="T119" fmla="*/ 0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91" h="1348">
                    <a:moveTo>
                      <a:pt x="763" y="183"/>
                    </a:moveTo>
                    <a:lnTo>
                      <a:pt x="738" y="184"/>
                    </a:lnTo>
                    <a:lnTo>
                      <a:pt x="716" y="190"/>
                    </a:lnTo>
                    <a:lnTo>
                      <a:pt x="694" y="202"/>
                    </a:lnTo>
                    <a:lnTo>
                      <a:pt x="675" y="217"/>
                    </a:lnTo>
                    <a:lnTo>
                      <a:pt x="659" y="235"/>
                    </a:lnTo>
                    <a:lnTo>
                      <a:pt x="647" y="257"/>
                    </a:lnTo>
                    <a:lnTo>
                      <a:pt x="639" y="279"/>
                    </a:lnTo>
                    <a:lnTo>
                      <a:pt x="637" y="303"/>
                    </a:lnTo>
                    <a:lnTo>
                      <a:pt x="639" y="328"/>
                    </a:lnTo>
                    <a:lnTo>
                      <a:pt x="645" y="350"/>
                    </a:lnTo>
                    <a:lnTo>
                      <a:pt x="656" y="371"/>
                    </a:lnTo>
                    <a:lnTo>
                      <a:pt x="671" y="390"/>
                    </a:lnTo>
                    <a:lnTo>
                      <a:pt x="690" y="407"/>
                    </a:lnTo>
                    <a:lnTo>
                      <a:pt x="711" y="418"/>
                    </a:lnTo>
                    <a:lnTo>
                      <a:pt x="734" y="426"/>
                    </a:lnTo>
                    <a:lnTo>
                      <a:pt x="757" y="429"/>
                    </a:lnTo>
                    <a:lnTo>
                      <a:pt x="782" y="427"/>
                    </a:lnTo>
                    <a:lnTo>
                      <a:pt x="804" y="420"/>
                    </a:lnTo>
                    <a:lnTo>
                      <a:pt x="825" y="410"/>
                    </a:lnTo>
                    <a:lnTo>
                      <a:pt x="845" y="395"/>
                    </a:lnTo>
                    <a:lnTo>
                      <a:pt x="861" y="376"/>
                    </a:lnTo>
                    <a:lnTo>
                      <a:pt x="874" y="355"/>
                    </a:lnTo>
                    <a:lnTo>
                      <a:pt x="881" y="332"/>
                    </a:lnTo>
                    <a:lnTo>
                      <a:pt x="883" y="307"/>
                    </a:lnTo>
                    <a:lnTo>
                      <a:pt x="881" y="284"/>
                    </a:lnTo>
                    <a:lnTo>
                      <a:pt x="875" y="262"/>
                    </a:lnTo>
                    <a:lnTo>
                      <a:pt x="864" y="240"/>
                    </a:lnTo>
                    <a:lnTo>
                      <a:pt x="849" y="221"/>
                    </a:lnTo>
                    <a:lnTo>
                      <a:pt x="830" y="205"/>
                    </a:lnTo>
                    <a:lnTo>
                      <a:pt x="809" y="192"/>
                    </a:lnTo>
                    <a:lnTo>
                      <a:pt x="786" y="185"/>
                    </a:lnTo>
                    <a:lnTo>
                      <a:pt x="763" y="183"/>
                    </a:lnTo>
                    <a:close/>
                    <a:moveTo>
                      <a:pt x="718" y="0"/>
                    </a:moveTo>
                    <a:lnTo>
                      <a:pt x="762" y="4"/>
                    </a:lnTo>
                    <a:lnTo>
                      <a:pt x="804" y="14"/>
                    </a:lnTo>
                    <a:lnTo>
                      <a:pt x="846" y="28"/>
                    </a:lnTo>
                    <a:lnTo>
                      <a:pt x="886" y="47"/>
                    </a:lnTo>
                    <a:lnTo>
                      <a:pt x="925" y="70"/>
                    </a:lnTo>
                    <a:lnTo>
                      <a:pt x="960" y="98"/>
                    </a:lnTo>
                    <a:lnTo>
                      <a:pt x="992" y="130"/>
                    </a:lnTo>
                    <a:lnTo>
                      <a:pt x="1019" y="165"/>
                    </a:lnTo>
                    <a:lnTo>
                      <a:pt x="1043" y="201"/>
                    </a:lnTo>
                    <a:lnTo>
                      <a:pt x="1062" y="240"/>
                    </a:lnTo>
                    <a:lnTo>
                      <a:pt x="1075" y="280"/>
                    </a:lnTo>
                    <a:lnTo>
                      <a:pt x="1085" y="322"/>
                    </a:lnTo>
                    <a:lnTo>
                      <a:pt x="1090" y="365"/>
                    </a:lnTo>
                    <a:lnTo>
                      <a:pt x="1091" y="408"/>
                    </a:lnTo>
                    <a:lnTo>
                      <a:pt x="1087" y="450"/>
                    </a:lnTo>
                    <a:lnTo>
                      <a:pt x="1078" y="492"/>
                    </a:lnTo>
                    <a:lnTo>
                      <a:pt x="1064" y="535"/>
                    </a:lnTo>
                    <a:lnTo>
                      <a:pt x="1045" y="575"/>
                    </a:lnTo>
                    <a:lnTo>
                      <a:pt x="1020" y="614"/>
                    </a:lnTo>
                    <a:lnTo>
                      <a:pt x="992" y="650"/>
                    </a:lnTo>
                    <a:lnTo>
                      <a:pt x="960" y="681"/>
                    </a:lnTo>
                    <a:lnTo>
                      <a:pt x="924" y="710"/>
                    </a:lnTo>
                    <a:lnTo>
                      <a:pt x="887" y="733"/>
                    </a:lnTo>
                    <a:lnTo>
                      <a:pt x="847" y="751"/>
                    </a:lnTo>
                    <a:lnTo>
                      <a:pt x="806" y="765"/>
                    </a:lnTo>
                    <a:lnTo>
                      <a:pt x="764" y="774"/>
                    </a:lnTo>
                    <a:lnTo>
                      <a:pt x="720" y="779"/>
                    </a:lnTo>
                    <a:lnTo>
                      <a:pt x="676" y="779"/>
                    </a:lnTo>
                    <a:lnTo>
                      <a:pt x="633" y="773"/>
                    </a:lnTo>
                    <a:lnTo>
                      <a:pt x="589" y="764"/>
                    </a:lnTo>
                    <a:lnTo>
                      <a:pt x="555" y="813"/>
                    </a:lnTo>
                    <a:lnTo>
                      <a:pt x="441" y="834"/>
                    </a:lnTo>
                    <a:lnTo>
                      <a:pt x="461" y="948"/>
                    </a:lnTo>
                    <a:lnTo>
                      <a:pt x="437" y="981"/>
                    </a:lnTo>
                    <a:lnTo>
                      <a:pt x="322" y="1001"/>
                    </a:lnTo>
                    <a:lnTo>
                      <a:pt x="343" y="1117"/>
                    </a:lnTo>
                    <a:lnTo>
                      <a:pt x="319" y="1149"/>
                    </a:lnTo>
                    <a:lnTo>
                      <a:pt x="205" y="1171"/>
                    </a:lnTo>
                    <a:lnTo>
                      <a:pt x="225" y="1285"/>
                    </a:lnTo>
                    <a:lnTo>
                      <a:pt x="202" y="1318"/>
                    </a:lnTo>
                    <a:lnTo>
                      <a:pt x="30" y="1348"/>
                    </a:lnTo>
                    <a:lnTo>
                      <a:pt x="0" y="1177"/>
                    </a:lnTo>
                    <a:lnTo>
                      <a:pt x="5" y="1169"/>
                    </a:lnTo>
                    <a:lnTo>
                      <a:pt x="13" y="1158"/>
                    </a:lnTo>
                    <a:lnTo>
                      <a:pt x="23" y="1143"/>
                    </a:lnTo>
                    <a:lnTo>
                      <a:pt x="37" y="1124"/>
                    </a:lnTo>
                    <a:lnTo>
                      <a:pt x="52" y="1103"/>
                    </a:lnTo>
                    <a:lnTo>
                      <a:pt x="69" y="1079"/>
                    </a:lnTo>
                    <a:lnTo>
                      <a:pt x="87" y="1052"/>
                    </a:lnTo>
                    <a:lnTo>
                      <a:pt x="107" y="1024"/>
                    </a:lnTo>
                    <a:lnTo>
                      <a:pt x="128" y="994"/>
                    </a:lnTo>
                    <a:lnTo>
                      <a:pt x="149" y="963"/>
                    </a:lnTo>
                    <a:lnTo>
                      <a:pt x="171" y="932"/>
                    </a:lnTo>
                    <a:lnTo>
                      <a:pt x="194" y="899"/>
                    </a:lnTo>
                    <a:lnTo>
                      <a:pt x="217" y="867"/>
                    </a:lnTo>
                    <a:lnTo>
                      <a:pt x="239" y="836"/>
                    </a:lnTo>
                    <a:lnTo>
                      <a:pt x="260" y="805"/>
                    </a:lnTo>
                    <a:lnTo>
                      <a:pt x="281" y="775"/>
                    </a:lnTo>
                    <a:lnTo>
                      <a:pt x="300" y="747"/>
                    </a:lnTo>
                    <a:lnTo>
                      <a:pt x="319" y="721"/>
                    </a:lnTo>
                    <a:lnTo>
                      <a:pt x="336" y="697"/>
                    </a:lnTo>
                    <a:lnTo>
                      <a:pt x="351" y="676"/>
                    </a:lnTo>
                    <a:lnTo>
                      <a:pt x="363" y="657"/>
                    </a:lnTo>
                    <a:lnTo>
                      <a:pt x="374" y="642"/>
                    </a:lnTo>
                    <a:lnTo>
                      <a:pt x="381" y="632"/>
                    </a:lnTo>
                    <a:lnTo>
                      <a:pt x="387" y="624"/>
                    </a:lnTo>
                    <a:lnTo>
                      <a:pt x="388" y="622"/>
                    </a:lnTo>
                    <a:lnTo>
                      <a:pt x="363" y="585"/>
                    </a:lnTo>
                    <a:lnTo>
                      <a:pt x="344" y="546"/>
                    </a:lnTo>
                    <a:lnTo>
                      <a:pt x="329" y="505"/>
                    </a:lnTo>
                    <a:lnTo>
                      <a:pt x="318" y="463"/>
                    </a:lnTo>
                    <a:lnTo>
                      <a:pt x="313" y="419"/>
                    </a:lnTo>
                    <a:lnTo>
                      <a:pt x="312" y="376"/>
                    </a:lnTo>
                    <a:lnTo>
                      <a:pt x="316" y="333"/>
                    </a:lnTo>
                    <a:lnTo>
                      <a:pt x="324" y="290"/>
                    </a:lnTo>
                    <a:lnTo>
                      <a:pt x="338" y="246"/>
                    </a:lnTo>
                    <a:lnTo>
                      <a:pt x="357" y="206"/>
                    </a:lnTo>
                    <a:lnTo>
                      <a:pt x="381" y="166"/>
                    </a:lnTo>
                    <a:lnTo>
                      <a:pt x="410" y="130"/>
                    </a:lnTo>
                    <a:lnTo>
                      <a:pt x="442" y="98"/>
                    </a:lnTo>
                    <a:lnTo>
                      <a:pt x="475" y="71"/>
                    </a:lnTo>
                    <a:lnTo>
                      <a:pt x="512" y="49"/>
                    </a:lnTo>
                    <a:lnTo>
                      <a:pt x="551" y="30"/>
                    </a:lnTo>
                    <a:lnTo>
                      <a:pt x="592" y="15"/>
                    </a:lnTo>
                    <a:lnTo>
                      <a:pt x="634" y="5"/>
                    </a:lnTo>
                    <a:lnTo>
                      <a:pt x="676" y="0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rgbClr val="9FC73B"/>
              </a:solidFill>
              <a:ln w="28575">
                <a:solidFill>
                  <a:srgbClr val="0070C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ＭＳ Ｐゴシック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982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002A-C639-6341-9D53-A6C4F8B0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44" y="474564"/>
            <a:ext cx="10522859" cy="905058"/>
          </a:xfrm>
        </p:spPr>
        <p:txBody>
          <a:bodyPr/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Esri Enterprise Advantage Program (EEAP)</a:t>
            </a:r>
            <a:br>
              <a:rPr lang="es-CO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s-CO" sz="1600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cs typeface="Arial"/>
              </a:rPr>
              <a:t>Visión, Colaboración, Asesoramiento y Habilitación</a:t>
            </a:r>
            <a:endParaRPr lang="en-CO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6CB87B7-7C55-4710-AF53-1B6B2CD8FA28}"/>
              </a:ext>
            </a:extLst>
          </p:cNvPr>
          <p:cNvGrpSpPr/>
          <p:nvPr/>
        </p:nvGrpSpPr>
        <p:grpSpPr>
          <a:xfrm>
            <a:off x="196704" y="303261"/>
            <a:ext cx="1113182" cy="1135097"/>
            <a:chOff x="5502303" y="1737496"/>
            <a:chExt cx="1113182" cy="1135097"/>
          </a:xfrm>
        </p:grpSpPr>
        <p:sp>
          <p:nvSpPr>
            <p:cNvPr id="41" name="object 28">
              <a:extLst>
                <a:ext uri="{FF2B5EF4-FFF2-40B4-BE49-F238E27FC236}">
                  <a16:creationId xmlns:a16="http://schemas.microsoft.com/office/drawing/2014/main" id="{038147CC-7B22-46C2-9BB8-B838B15E45C8}"/>
                </a:ext>
              </a:extLst>
            </p:cNvPr>
            <p:cNvSpPr/>
            <p:nvPr/>
          </p:nvSpPr>
          <p:spPr>
            <a:xfrm>
              <a:off x="5502303" y="1737496"/>
              <a:ext cx="1113182" cy="1135097"/>
            </a:xfrm>
            <a:custGeom>
              <a:avLst/>
              <a:gdLst/>
              <a:ahLst/>
              <a:cxnLst/>
              <a:rect l="l" t="t" r="r" b="b"/>
              <a:pathLst>
                <a:path w="1294129" h="1493520">
                  <a:moveTo>
                    <a:pt x="646938" y="0"/>
                  </a:moveTo>
                  <a:lnTo>
                    <a:pt x="0" y="373316"/>
                  </a:lnTo>
                  <a:lnTo>
                    <a:pt x="0" y="1120140"/>
                  </a:lnTo>
                  <a:lnTo>
                    <a:pt x="646938" y="1493520"/>
                  </a:lnTo>
                  <a:lnTo>
                    <a:pt x="1293876" y="1120140"/>
                  </a:lnTo>
                  <a:lnTo>
                    <a:pt x="1293876" y="373316"/>
                  </a:lnTo>
                  <a:lnTo>
                    <a:pt x="646938" y="0"/>
                  </a:lnTo>
                  <a:close/>
                </a:path>
              </a:pathLst>
            </a:custGeom>
            <a:solidFill>
              <a:srgbClr val="AAD04B"/>
            </a:solidFill>
            <a:ln w="41275" cmpd="dbl"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A7862ECF-EFF9-45F2-A3D9-D7B2A36D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7206" y="1951252"/>
              <a:ext cx="813044" cy="668703"/>
            </a:xfrm>
            <a:prstGeom prst="rect">
              <a:avLst/>
            </a:prstGeom>
          </p:spPr>
        </p:pic>
      </p:grpSp>
      <p:sp>
        <p:nvSpPr>
          <p:cNvPr id="46" name="TextBox 48">
            <a:extLst>
              <a:ext uri="{FF2B5EF4-FFF2-40B4-BE49-F238E27FC236}">
                <a16:creationId xmlns:a16="http://schemas.microsoft.com/office/drawing/2014/main" id="{6AAC320C-B324-4F1E-A272-8B20B1914F61}"/>
              </a:ext>
            </a:extLst>
          </p:cNvPr>
          <p:cNvSpPr txBox="1"/>
          <p:nvPr/>
        </p:nvSpPr>
        <p:spPr>
          <a:xfrm>
            <a:off x="474925" y="2735446"/>
            <a:ext cx="3257313" cy="31606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fontAlgn="base"/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  <a:ea typeface="Avenir Next LT Pro" charset="0"/>
                <a:cs typeface="Avenir Next LT Pro" charset="0"/>
              </a:rPr>
              <a:t>Cuando se une al programa </a:t>
            </a:r>
            <a:r>
              <a:rPr lang="es-CO" sz="1600" b="1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ea typeface="Avenir Next LT Pro" charset="0"/>
                <a:cs typeface="Avenir Next LT Pro" charset="0"/>
              </a:rPr>
              <a:t>Esri Enterprise Advantage Program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  <a:ea typeface="Avenir Next LT Pro" charset="0"/>
                <a:cs typeface="Avenir Next LT Pro" charset="0"/>
              </a:rPr>
              <a:t>, usted experimenta un compromiso continuo durante el período de suscripción, 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que ayuda a las organizaciones a alcanzar su</a:t>
            </a:r>
            <a:r>
              <a:rPr lang="es-CO" sz="1600" b="1" dirty="0">
                <a:latin typeface="Avenir LT Std 35 Light" panose="020B0402020203020204" pitchFamily="34" charset="0"/>
              </a:rPr>
              <a:t> </a:t>
            </a:r>
            <a:r>
              <a:rPr lang="es-CO" sz="2000" b="1" dirty="0">
                <a:solidFill>
                  <a:srgbClr val="006600"/>
                </a:solidFill>
                <a:latin typeface="Avenir LT Std 35 Light" panose="020B0402020203020204" pitchFamily="34" charset="0"/>
              </a:rPr>
              <a:t>visión</a:t>
            </a:r>
            <a:r>
              <a:rPr lang="es-CO" sz="1600" b="1" dirty="0">
                <a:latin typeface="Avenir LT Std 35 Light" panose="020B0402020203020204" pitchFamily="34" charset="0"/>
              </a:rPr>
              <a:t> 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implementando soluciones</a:t>
            </a:r>
            <a:r>
              <a:rPr lang="es-CO" sz="1600" b="1" dirty="0">
                <a:solidFill>
                  <a:srgbClr val="00B050"/>
                </a:solidFill>
                <a:latin typeface="Avenir LT Std 35 Light" panose="020B0402020203020204" pitchFamily="34" charset="0"/>
              </a:rPr>
              <a:t> </a:t>
            </a:r>
            <a:r>
              <a:rPr lang="es-CO" sz="2000" b="1" dirty="0">
                <a:solidFill>
                  <a:srgbClr val="006600"/>
                </a:solidFill>
                <a:latin typeface="Avenir LT Std 35 Light" panose="020B0402020203020204" pitchFamily="34" charset="0"/>
              </a:rPr>
              <a:t>ArcGIS</a:t>
            </a:r>
            <a:r>
              <a:rPr lang="es-CO" sz="1600" b="1" dirty="0">
                <a:solidFill>
                  <a:srgbClr val="00B050"/>
                </a:solidFill>
                <a:latin typeface="Avenir LT Std 35 Light" panose="020B0402020203020204" pitchFamily="34" charset="0"/>
              </a:rPr>
              <a:t> 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apoyando el cumplimiento de los </a:t>
            </a:r>
            <a:r>
              <a:rPr lang="es-CO" sz="2000" b="1" dirty="0">
                <a:solidFill>
                  <a:srgbClr val="006600"/>
                </a:solidFill>
                <a:latin typeface="Avenir LT Std 35 Light" panose="020B0402020203020204" pitchFamily="34" charset="0"/>
              </a:rPr>
              <a:t>objetivos de negocio.</a:t>
            </a:r>
            <a:endParaRPr lang="es-CO" sz="1600" b="1" dirty="0">
              <a:solidFill>
                <a:srgbClr val="006600"/>
              </a:solidFill>
              <a:latin typeface="Avenir LT Std 35 Light" panose="020B0402020203020204" pitchFamily="34" charset="0"/>
              <a:ea typeface="Avenir Next LT Pro" charset="0"/>
              <a:cs typeface="Avenir Next LT Pro" charset="0"/>
            </a:endParaRP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9A9C2D20-F5E9-4207-BC18-4A1113CB0C50}"/>
              </a:ext>
            </a:extLst>
          </p:cNvPr>
          <p:cNvSpPr txBox="1">
            <a:spLocks/>
          </p:cNvSpPr>
          <p:nvPr/>
        </p:nvSpPr>
        <p:spPr>
          <a:xfrm>
            <a:off x="317018" y="2171993"/>
            <a:ext cx="2795150" cy="533316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Font typeface="Arial"/>
              <a:buNone/>
            </a:pPr>
            <a:r>
              <a:rPr lang="es-CO" sz="2400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Avenir Next LT Pro Demi" charset="0"/>
                <a:cs typeface="Avenir Next LT Pro Demi" charset="0"/>
              </a:rPr>
              <a:t>¿Cómo funciona?</a:t>
            </a:r>
          </a:p>
        </p:txBody>
      </p:sp>
      <p:grpSp>
        <p:nvGrpSpPr>
          <p:cNvPr id="63" name="Grupo 62">
            <a:extLst>
              <a:ext uri="{FF2B5EF4-FFF2-40B4-BE49-F238E27FC236}">
                <a16:creationId xmlns:a16="http://schemas.microsoft.com/office/drawing/2014/main" id="{A004DDA6-04AD-40FB-BDA7-9BD2B08142C9}"/>
              </a:ext>
            </a:extLst>
          </p:cNvPr>
          <p:cNvGrpSpPr/>
          <p:nvPr/>
        </p:nvGrpSpPr>
        <p:grpSpPr>
          <a:xfrm>
            <a:off x="9162319" y="4191417"/>
            <a:ext cx="2427880" cy="2314077"/>
            <a:chOff x="9002706" y="2821354"/>
            <a:chExt cx="2427880" cy="2314077"/>
          </a:xfrm>
        </p:grpSpPr>
        <p:sp>
          <p:nvSpPr>
            <p:cNvPr id="64" name="TextBox 47">
              <a:extLst>
                <a:ext uri="{FF2B5EF4-FFF2-40B4-BE49-F238E27FC236}">
                  <a16:creationId xmlns:a16="http://schemas.microsoft.com/office/drawing/2014/main" id="{3D826853-EE46-4286-AD29-BF481B3DC642}"/>
                </a:ext>
              </a:extLst>
            </p:cNvPr>
            <p:cNvSpPr txBox="1"/>
            <p:nvPr/>
          </p:nvSpPr>
          <p:spPr>
            <a:xfrm>
              <a:off x="9421149" y="4871129"/>
              <a:ext cx="1590995" cy="26430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fontAlgn="base"/>
              <a:r>
                <a:rPr lang="es-CO" sz="1400" b="1" dirty="0">
                  <a:solidFill>
                    <a:srgbClr val="006600"/>
                  </a:solidFill>
                  <a:latin typeface="Avenir LT Std 35 Light" panose="020B0402020203020204" pitchFamily="34" charset="0"/>
                  <a:ea typeface="Avenir Next LT Pro Demi" charset="0"/>
                  <a:cs typeface="Avenir Next LT Pro Demi" charset="0"/>
                </a:rPr>
                <a:t>Alcance sus  victorias tempranas</a:t>
              </a:r>
            </a:p>
          </p:txBody>
        </p:sp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8BA32BFE-59D3-403E-921F-65C0EB3A0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02706" y="2821354"/>
              <a:ext cx="2427880" cy="2077465"/>
            </a:xfrm>
            <a:prstGeom prst="rect">
              <a:avLst/>
            </a:prstGeom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F6AB5FA-4C18-4B07-AB59-3075F33BD5C5}"/>
              </a:ext>
            </a:extLst>
          </p:cNvPr>
          <p:cNvGrpSpPr/>
          <p:nvPr/>
        </p:nvGrpSpPr>
        <p:grpSpPr>
          <a:xfrm>
            <a:off x="5920713" y="4218713"/>
            <a:ext cx="2427880" cy="2440000"/>
            <a:chOff x="6122460" y="2821354"/>
            <a:chExt cx="2427880" cy="2440000"/>
          </a:xfrm>
        </p:grpSpPr>
        <p:sp>
          <p:nvSpPr>
            <p:cNvPr id="67" name="TextBox 46">
              <a:extLst>
                <a:ext uri="{FF2B5EF4-FFF2-40B4-BE49-F238E27FC236}">
                  <a16:creationId xmlns:a16="http://schemas.microsoft.com/office/drawing/2014/main" id="{5B3F706F-10D4-471B-94F4-A6422D476409}"/>
                </a:ext>
              </a:extLst>
            </p:cNvPr>
            <p:cNvSpPr txBox="1"/>
            <p:nvPr/>
          </p:nvSpPr>
          <p:spPr>
            <a:xfrm>
              <a:off x="6407113" y="4851744"/>
              <a:ext cx="1858574" cy="40961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fontAlgn="base"/>
              <a:r>
                <a:rPr lang="es-CO" sz="1400" b="1" dirty="0">
                  <a:solidFill>
                    <a:srgbClr val="006600"/>
                  </a:solidFill>
                  <a:latin typeface="Avenir LT Std 35 Light" panose="020B0402020203020204" pitchFamily="34" charset="0"/>
                  <a:ea typeface="Avenir Next LT Pro Demi" charset="0"/>
                  <a:cs typeface="Avenir Next LT Pro Demi" charset="0"/>
                </a:rPr>
                <a:t>Adapte los servicios a sus objetivos</a:t>
              </a:r>
            </a:p>
          </p:txBody>
        </p:sp>
        <p:pic>
          <p:nvPicPr>
            <p:cNvPr id="68" name="Picture 5">
              <a:extLst>
                <a:ext uri="{FF2B5EF4-FFF2-40B4-BE49-F238E27FC236}">
                  <a16:creationId xmlns:a16="http://schemas.microsoft.com/office/drawing/2014/main" id="{6E298F5B-C008-403C-8B13-0913CD502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2460" y="2821354"/>
              <a:ext cx="2427880" cy="2077465"/>
            </a:xfrm>
            <a:prstGeom prst="rect">
              <a:avLst/>
            </a:prstGeom>
          </p:spPr>
        </p:pic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FA181129-D555-44A8-B036-678549D44A70}"/>
              </a:ext>
            </a:extLst>
          </p:cNvPr>
          <p:cNvGrpSpPr/>
          <p:nvPr/>
        </p:nvGrpSpPr>
        <p:grpSpPr>
          <a:xfrm>
            <a:off x="7709481" y="1636125"/>
            <a:ext cx="2427880" cy="2582588"/>
            <a:chOff x="3511277" y="2821354"/>
            <a:chExt cx="2427880" cy="2582588"/>
          </a:xfrm>
        </p:grpSpPr>
        <p:sp>
          <p:nvSpPr>
            <p:cNvPr id="70" name="TextBox 44">
              <a:extLst>
                <a:ext uri="{FF2B5EF4-FFF2-40B4-BE49-F238E27FC236}">
                  <a16:creationId xmlns:a16="http://schemas.microsoft.com/office/drawing/2014/main" id="{19568718-069A-425C-B3A3-320503298BCA}"/>
                </a:ext>
              </a:extLst>
            </p:cNvPr>
            <p:cNvSpPr txBox="1"/>
            <p:nvPr/>
          </p:nvSpPr>
          <p:spPr>
            <a:xfrm>
              <a:off x="3794048" y="4879039"/>
              <a:ext cx="1862339" cy="52490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fontAlgn="base"/>
              <a:r>
                <a:rPr lang="es-CO" sz="1400" b="1" dirty="0">
                  <a:solidFill>
                    <a:srgbClr val="006600"/>
                  </a:solidFill>
                  <a:latin typeface="Avenir LT Std 35 Light" panose="020B0402020203020204" pitchFamily="34" charset="0"/>
                  <a:ea typeface="Avenir Next LT Pro Demi" charset="0"/>
                  <a:cs typeface="Avenir Next LT Pro Demi" charset="0"/>
                </a:rPr>
                <a:t>Determine sus iniciativas y priorice</a:t>
              </a:r>
            </a:p>
          </p:txBody>
        </p:sp>
        <p:pic>
          <p:nvPicPr>
            <p:cNvPr id="71" name="Picture 6">
              <a:extLst>
                <a:ext uri="{FF2B5EF4-FFF2-40B4-BE49-F238E27FC236}">
                  <a16:creationId xmlns:a16="http://schemas.microsoft.com/office/drawing/2014/main" id="{1770394B-7B1A-4E6B-ADCF-498382D5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1277" y="2821354"/>
              <a:ext cx="2427880" cy="2077465"/>
            </a:xfrm>
            <a:prstGeom prst="rect">
              <a:avLst/>
            </a:prstGeom>
          </p:spPr>
        </p:pic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1A435F7F-8E1B-42F2-A11F-0CCD633D5832}"/>
              </a:ext>
            </a:extLst>
          </p:cNvPr>
          <p:cNvGrpSpPr/>
          <p:nvPr/>
        </p:nvGrpSpPr>
        <p:grpSpPr>
          <a:xfrm>
            <a:off x="4399759" y="1733193"/>
            <a:ext cx="2427880" cy="2555292"/>
            <a:chOff x="848814" y="2821354"/>
            <a:chExt cx="2427880" cy="2555292"/>
          </a:xfrm>
        </p:grpSpPr>
        <p:sp>
          <p:nvSpPr>
            <p:cNvPr id="73" name="TextBox 3">
              <a:extLst>
                <a:ext uri="{FF2B5EF4-FFF2-40B4-BE49-F238E27FC236}">
                  <a16:creationId xmlns:a16="http://schemas.microsoft.com/office/drawing/2014/main" id="{9C851F68-0AB7-4122-ACF5-ECC119432981}"/>
                </a:ext>
              </a:extLst>
            </p:cNvPr>
            <p:cNvSpPr txBox="1"/>
            <p:nvPr/>
          </p:nvSpPr>
          <p:spPr>
            <a:xfrm>
              <a:off x="974334" y="4851744"/>
              <a:ext cx="2176840" cy="52490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fontAlgn="base"/>
              <a:r>
                <a:rPr lang="es-CO" sz="1400" b="1" dirty="0">
                  <a:solidFill>
                    <a:srgbClr val="006600"/>
                  </a:solidFill>
                  <a:latin typeface="Avenir LT Std 35 Light" panose="020B0402020203020204" pitchFamily="34" charset="0"/>
                  <a:ea typeface="Avenir Next LT Pro Demi" charset="0"/>
                  <a:cs typeface="Avenir Next LT Pro Demi" charset="0"/>
                </a:rPr>
                <a:t>Colabore con su asesor técnico de confianza (TA</a:t>
              </a:r>
              <a:r>
                <a:rPr lang="es-CO" sz="1400" b="1" dirty="0">
                  <a:solidFill>
                    <a:srgbClr val="006600"/>
                  </a:solidFill>
                  <a:ea typeface="Avenir Next LT Pro Demi" charset="0"/>
                  <a:cs typeface="Avenir Next LT Pro Demi" charset="0"/>
                </a:rPr>
                <a:t>)</a:t>
              </a:r>
            </a:p>
          </p:txBody>
        </p:sp>
        <p:pic>
          <p:nvPicPr>
            <p:cNvPr id="74" name="Picture 7">
              <a:extLst>
                <a:ext uri="{FF2B5EF4-FFF2-40B4-BE49-F238E27FC236}">
                  <a16:creationId xmlns:a16="http://schemas.microsoft.com/office/drawing/2014/main" id="{1210806D-9B6B-4F87-B08C-7EA429C23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814" y="2821354"/>
              <a:ext cx="2427880" cy="2077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84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5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875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25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125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8">
            <a:extLst>
              <a:ext uri="{FF2B5EF4-FFF2-40B4-BE49-F238E27FC236}">
                <a16:creationId xmlns:a16="http://schemas.microsoft.com/office/drawing/2014/main" id="{A5BB3154-2A73-46B8-B8E4-96A4B70048D1}"/>
              </a:ext>
            </a:extLst>
          </p:cNvPr>
          <p:cNvSpPr/>
          <p:nvPr/>
        </p:nvSpPr>
        <p:spPr>
          <a:xfrm>
            <a:off x="196703" y="318855"/>
            <a:ext cx="1138085" cy="1135098"/>
          </a:xfrm>
          <a:custGeom>
            <a:avLst/>
            <a:gdLst/>
            <a:ahLst/>
            <a:cxnLst/>
            <a:rect l="l" t="t" r="r" b="b"/>
            <a:pathLst>
              <a:path w="1294129" h="1493520">
                <a:moveTo>
                  <a:pt x="646938" y="0"/>
                </a:moveTo>
                <a:lnTo>
                  <a:pt x="0" y="373316"/>
                </a:lnTo>
                <a:lnTo>
                  <a:pt x="0" y="1120140"/>
                </a:lnTo>
                <a:lnTo>
                  <a:pt x="646938" y="1493520"/>
                </a:lnTo>
                <a:lnTo>
                  <a:pt x="1293876" y="1120140"/>
                </a:lnTo>
                <a:lnTo>
                  <a:pt x="1293876" y="373316"/>
                </a:lnTo>
                <a:lnTo>
                  <a:pt x="646938" y="0"/>
                </a:lnTo>
                <a:close/>
              </a:path>
            </a:pathLst>
          </a:custGeom>
          <a:solidFill>
            <a:srgbClr val="FFE799"/>
          </a:solidFill>
          <a:ln w="41275" cmpd="dbl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F002A-C639-6341-9D53-A6C4F8B0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44" y="474564"/>
            <a:ext cx="10522859" cy="905058"/>
          </a:xfrm>
        </p:spPr>
        <p:txBody>
          <a:bodyPr/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Proyectos</a:t>
            </a:r>
            <a:br>
              <a:rPr lang="es-CO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s-CO" sz="1600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cs typeface="Arial"/>
              </a:rPr>
              <a:t>Transformando negocios</a:t>
            </a:r>
            <a:endParaRPr lang="en-CO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26091045-8FFE-479C-B864-115E0E065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140"/>
          <a:stretch/>
        </p:blipFill>
        <p:spPr>
          <a:xfrm>
            <a:off x="420034" y="563381"/>
            <a:ext cx="670158" cy="633073"/>
          </a:xfrm>
          <a:prstGeom prst="rect">
            <a:avLst/>
          </a:prstGeom>
          <a:ln>
            <a:solidFill>
              <a:srgbClr val="FFE799"/>
            </a:solidFill>
          </a:ln>
        </p:spPr>
      </p:pic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C011F4A-86ED-40C0-8066-D2C9983131C5}"/>
              </a:ext>
            </a:extLst>
          </p:cNvPr>
          <p:cNvSpPr txBox="1">
            <a:spLocks/>
          </p:cNvSpPr>
          <p:nvPr/>
        </p:nvSpPr>
        <p:spPr>
          <a:xfrm>
            <a:off x="196703" y="1678027"/>
            <a:ext cx="2891403" cy="533316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Font typeface="Arial"/>
              <a:buNone/>
            </a:pPr>
            <a:r>
              <a:rPr lang="es-CO" sz="2400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Avenir Next LT Pro Demi" charset="0"/>
                <a:cs typeface="Avenir Next LT Pro Demi" charset="0"/>
              </a:rPr>
              <a:t>¿Cómo funciona?</a:t>
            </a:r>
          </a:p>
        </p:txBody>
      </p:sp>
      <p:sp>
        <p:nvSpPr>
          <p:cNvPr id="23" name="TextBox 48">
            <a:extLst>
              <a:ext uri="{FF2B5EF4-FFF2-40B4-BE49-F238E27FC236}">
                <a16:creationId xmlns:a16="http://schemas.microsoft.com/office/drawing/2014/main" id="{88E9E893-116A-4145-9459-DD3894FDC579}"/>
              </a:ext>
            </a:extLst>
          </p:cNvPr>
          <p:cNvSpPr txBox="1"/>
          <p:nvPr/>
        </p:nvSpPr>
        <p:spPr>
          <a:xfrm>
            <a:off x="570404" y="2279259"/>
            <a:ext cx="5195536" cy="404473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Solución geográfica </a:t>
            </a:r>
            <a:r>
              <a:rPr lang="es-ES" sz="2000" b="1" dirty="0">
                <a:solidFill>
                  <a:srgbClr val="FF9933"/>
                </a:solidFill>
                <a:latin typeface="Avenir LT Std 35 Light" panose="020B0402020203020204" pitchFamily="34" charset="0"/>
              </a:rPr>
              <a:t>a la medida </a:t>
            </a: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de sus requerimientos y  que cumpla con las necesidades estratégicas de su negocio.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ES" sz="1600" b="1" dirty="0">
              <a:solidFill>
                <a:schemeClr val="bg2">
                  <a:lumMod val="25000"/>
                </a:schemeClr>
              </a:solidFill>
              <a:latin typeface="Avenir LT Std 35 Light" panose="020B0402020203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Existe un </a:t>
            </a:r>
            <a:r>
              <a:rPr lang="es-CO" sz="2000" b="1" dirty="0">
                <a:solidFill>
                  <a:srgbClr val="FF9933"/>
                </a:solidFill>
                <a:latin typeface="Avenir LT Std 35 Light" panose="020B0402020203020204" pitchFamily="34" charset="0"/>
              </a:rPr>
              <a:t>alcance.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CO" sz="2000" b="1" dirty="0">
              <a:solidFill>
                <a:srgbClr val="FF9933"/>
              </a:solidFill>
              <a:latin typeface="Avenir LT Std 35 Light" panose="020B0402020203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O" sz="2000" b="1" dirty="0">
                <a:solidFill>
                  <a:srgbClr val="FF9933"/>
                </a:solidFill>
                <a:latin typeface="Avenir LT Std 35 Light" panose="020B0402020203020204" pitchFamily="34" charset="0"/>
              </a:rPr>
              <a:t>Equipo asignado 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exclusivamente para el proyecto.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CO" sz="1600" b="1" dirty="0">
              <a:solidFill>
                <a:schemeClr val="bg2">
                  <a:lumMod val="25000"/>
                </a:schemeClr>
              </a:solidFill>
              <a:latin typeface="Avenir LT Std 35 Light" panose="020B0402020203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Gestión del riesgo </a:t>
            </a:r>
            <a:r>
              <a:rPr lang="es-ES" sz="2000" b="1" dirty="0">
                <a:solidFill>
                  <a:srgbClr val="FF9933"/>
                </a:solidFill>
                <a:latin typeface="Avenir LT Std 35 Light" panose="020B0402020203020204" pitchFamily="34" charset="0"/>
              </a:rPr>
              <a:t>(producto).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CO" sz="1600" b="1" dirty="0">
              <a:solidFill>
                <a:schemeClr val="bg2">
                  <a:lumMod val="25000"/>
                </a:schemeClr>
              </a:solidFill>
              <a:latin typeface="Avenir LT Std 35 Light" panose="020B0402020203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Existe un </a:t>
            </a:r>
            <a:r>
              <a:rPr lang="es-CO" sz="2000" b="1" dirty="0">
                <a:solidFill>
                  <a:srgbClr val="FF9933"/>
                </a:solidFill>
                <a:latin typeface="Avenir LT Std 35 Light" panose="020B0402020203020204" pitchFamily="34" charset="0"/>
              </a:rPr>
              <a:t>entregable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 que implica garantía y soporte posterior.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CO" sz="1600" b="1" dirty="0">
              <a:solidFill>
                <a:schemeClr val="bg2">
                  <a:lumMod val="25000"/>
                </a:schemeClr>
              </a:solidFill>
              <a:latin typeface="Avenir LT Std 35 Light" panose="020B0402020203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Entrenamiento y documentación.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CO" sz="1600" b="1" dirty="0">
              <a:solidFill>
                <a:schemeClr val="bg2">
                  <a:lumMod val="25000"/>
                </a:schemeClr>
              </a:solidFill>
              <a:latin typeface="Avenir LT Std 35 Light" panose="020B0402020203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O" sz="2000" b="1" dirty="0">
                <a:solidFill>
                  <a:srgbClr val="FF9933"/>
                </a:solidFill>
                <a:latin typeface="Avenir LT Std 35 Light" panose="020B0402020203020204" pitchFamily="34" charset="0"/>
              </a:rPr>
              <a:t>No es repetible.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7C98563-D015-4DFB-9845-0A57402CA1CD}"/>
              </a:ext>
            </a:extLst>
          </p:cNvPr>
          <p:cNvGrpSpPr/>
          <p:nvPr/>
        </p:nvGrpSpPr>
        <p:grpSpPr>
          <a:xfrm>
            <a:off x="4969690" y="505761"/>
            <a:ext cx="7078025" cy="6149953"/>
            <a:chOff x="4969690" y="505761"/>
            <a:chExt cx="7078025" cy="6149953"/>
          </a:xfrm>
        </p:grpSpPr>
        <p:grpSp>
          <p:nvGrpSpPr>
            <p:cNvPr id="24" name="Group 241">
              <a:extLst>
                <a:ext uri="{FF2B5EF4-FFF2-40B4-BE49-F238E27FC236}">
                  <a16:creationId xmlns:a16="http://schemas.microsoft.com/office/drawing/2014/main" id="{3D27B5C5-71DA-49C1-97DE-5AB3FE08E21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69690" y="505761"/>
              <a:ext cx="2748784" cy="2033588"/>
              <a:chOff x="5027721" y="2973378"/>
              <a:chExt cx="2136559" cy="1580657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Freeform 29">
                <a:extLst>
                  <a:ext uri="{FF2B5EF4-FFF2-40B4-BE49-F238E27FC236}">
                    <a16:creationId xmlns:a16="http://schemas.microsoft.com/office/drawing/2014/main" id="{263A03EB-754E-4A7E-860C-21F6227C5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7721" y="2973378"/>
                <a:ext cx="2136559" cy="1358553"/>
              </a:xfrm>
              <a:custGeom>
                <a:avLst/>
                <a:gdLst>
                  <a:gd name="T0" fmla="*/ 1531 w 2706"/>
                  <a:gd name="T1" fmla="*/ 4 h 1717"/>
                  <a:gd name="T2" fmla="*/ 1651 w 2706"/>
                  <a:gd name="T3" fmla="*/ 33 h 1717"/>
                  <a:gd name="T4" fmla="*/ 1758 w 2706"/>
                  <a:gd name="T5" fmla="*/ 85 h 1717"/>
                  <a:gd name="T6" fmla="*/ 1851 w 2706"/>
                  <a:gd name="T7" fmla="*/ 160 h 1717"/>
                  <a:gd name="T8" fmla="*/ 1925 w 2706"/>
                  <a:gd name="T9" fmla="*/ 253 h 1717"/>
                  <a:gd name="T10" fmla="*/ 1978 w 2706"/>
                  <a:gd name="T11" fmla="*/ 362 h 1717"/>
                  <a:gd name="T12" fmla="*/ 2016 w 2706"/>
                  <a:gd name="T13" fmla="*/ 419 h 1717"/>
                  <a:gd name="T14" fmla="*/ 2126 w 2706"/>
                  <a:gd name="T15" fmla="*/ 433 h 1717"/>
                  <a:gd name="T16" fmla="*/ 2226 w 2706"/>
                  <a:gd name="T17" fmla="*/ 472 h 1717"/>
                  <a:gd name="T18" fmla="*/ 2313 w 2706"/>
                  <a:gd name="T19" fmla="*/ 532 h 1717"/>
                  <a:gd name="T20" fmla="*/ 2383 w 2706"/>
                  <a:gd name="T21" fmla="*/ 611 h 1717"/>
                  <a:gd name="T22" fmla="*/ 2434 w 2706"/>
                  <a:gd name="T23" fmla="*/ 705 h 1717"/>
                  <a:gd name="T24" fmla="*/ 2461 w 2706"/>
                  <a:gd name="T25" fmla="*/ 812 h 1717"/>
                  <a:gd name="T26" fmla="*/ 2461 w 2706"/>
                  <a:gd name="T27" fmla="*/ 923 h 1717"/>
                  <a:gd name="T28" fmla="*/ 2493 w 2706"/>
                  <a:gd name="T29" fmla="*/ 994 h 1717"/>
                  <a:gd name="T30" fmla="*/ 2572 w 2706"/>
                  <a:gd name="T31" fmla="*/ 1045 h 1717"/>
                  <a:gd name="T32" fmla="*/ 2635 w 2706"/>
                  <a:gd name="T33" fmla="*/ 1113 h 1717"/>
                  <a:gd name="T34" fmla="*/ 2680 w 2706"/>
                  <a:gd name="T35" fmla="*/ 1194 h 1717"/>
                  <a:gd name="T36" fmla="*/ 2704 w 2706"/>
                  <a:gd name="T37" fmla="*/ 1287 h 1717"/>
                  <a:gd name="T38" fmla="*/ 2703 w 2706"/>
                  <a:gd name="T39" fmla="*/ 1387 h 1717"/>
                  <a:gd name="T40" fmla="*/ 2677 w 2706"/>
                  <a:gd name="T41" fmla="*/ 1484 h 1717"/>
                  <a:gd name="T42" fmla="*/ 2628 w 2706"/>
                  <a:gd name="T43" fmla="*/ 1568 h 1717"/>
                  <a:gd name="T44" fmla="*/ 2559 w 2706"/>
                  <a:gd name="T45" fmla="*/ 1637 h 1717"/>
                  <a:gd name="T46" fmla="*/ 2474 w 2706"/>
                  <a:gd name="T47" fmla="*/ 1687 h 1717"/>
                  <a:gd name="T48" fmla="*/ 2377 w 2706"/>
                  <a:gd name="T49" fmla="*/ 1714 h 1717"/>
                  <a:gd name="T50" fmla="*/ 521 w 2706"/>
                  <a:gd name="T51" fmla="*/ 1717 h 1717"/>
                  <a:gd name="T52" fmla="*/ 402 w 2706"/>
                  <a:gd name="T53" fmla="*/ 1704 h 1717"/>
                  <a:gd name="T54" fmla="*/ 292 w 2706"/>
                  <a:gd name="T55" fmla="*/ 1665 h 1717"/>
                  <a:gd name="T56" fmla="*/ 195 w 2706"/>
                  <a:gd name="T57" fmla="*/ 1604 h 1717"/>
                  <a:gd name="T58" fmla="*/ 115 w 2706"/>
                  <a:gd name="T59" fmla="*/ 1523 h 1717"/>
                  <a:gd name="T60" fmla="*/ 54 w 2706"/>
                  <a:gd name="T61" fmla="*/ 1426 h 1717"/>
                  <a:gd name="T62" fmla="*/ 14 w 2706"/>
                  <a:gd name="T63" fmla="*/ 1316 h 1717"/>
                  <a:gd name="T64" fmla="*/ 0 w 2706"/>
                  <a:gd name="T65" fmla="*/ 1196 h 1717"/>
                  <a:gd name="T66" fmla="*/ 15 w 2706"/>
                  <a:gd name="T67" fmla="*/ 1075 h 1717"/>
                  <a:gd name="T68" fmla="*/ 55 w 2706"/>
                  <a:gd name="T69" fmla="*/ 964 h 1717"/>
                  <a:gd name="T70" fmla="*/ 119 w 2706"/>
                  <a:gd name="T71" fmla="*/ 866 h 1717"/>
                  <a:gd name="T72" fmla="*/ 202 w 2706"/>
                  <a:gd name="T73" fmla="*/ 785 h 1717"/>
                  <a:gd name="T74" fmla="*/ 301 w 2706"/>
                  <a:gd name="T75" fmla="*/ 723 h 1717"/>
                  <a:gd name="T76" fmla="*/ 414 w 2706"/>
                  <a:gd name="T77" fmla="*/ 686 h 1717"/>
                  <a:gd name="T78" fmla="*/ 415 w 2706"/>
                  <a:gd name="T79" fmla="*/ 585 h 1717"/>
                  <a:gd name="T80" fmla="*/ 442 w 2706"/>
                  <a:gd name="T81" fmla="*/ 480 h 1717"/>
                  <a:gd name="T82" fmla="*/ 491 w 2706"/>
                  <a:gd name="T83" fmla="*/ 387 h 1717"/>
                  <a:gd name="T84" fmla="*/ 561 w 2706"/>
                  <a:gd name="T85" fmla="*/ 309 h 1717"/>
                  <a:gd name="T86" fmla="*/ 648 w 2706"/>
                  <a:gd name="T87" fmla="*/ 249 h 1717"/>
                  <a:gd name="T88" fmla="*/ 748 w 2706"/>
                  <a:gd name="T89" fmla="*/ 211 h 1717"/>
                  <a:gd name="T90" fmla="*/ 858 w 2706"/>
                  <a:gd name="T91" fmla="*/ 196 h 1717"/>
                  <a:gd name="T92" fmla="*/ 945 w 2706"/>
                  <a:gd name="T93" fmla="*/ 206 h 1717"/>
                  <a:gd name="T94" fmla="*/ 1026 w 2706"/>
                  <a:gd name="T95" fmla="*/ 230 h 1717"/>
                  <a:gd name="T96" fmla="*/ 1101 w 2706"/>
                  <a:gd name="T97" fmla="*/ 145 h 1717"/>
                  <a:gd name="T98" fmla="*/ 1190 w 2706"/>
                  <a:gd name="T99" fmla="*/ 78 h 1717"/>
                  <a:gd name="T100" fmla="*/ 1294 w 2706"/>
                  <a:gd name="T101" fmla="*/ 29 h 1717"/>
                  <a:gd name="T102" fmla="*/ 1408 w 2706"/>
                  <a:gd name="T103" fmla="*/ 4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06" h="1717">
                    <a:moveTo>
                      <a:pt x="1468" y="0"/>
                    </a:moveTo>
                    <a:lnTo>
                      <a:pt x="1531" y="4"/>
                    </a:lnTo>
                    <a:lnTo>
                      <a:pt x="1593" y="15"/>
                    </a:lnTo>
                    <a:lnTo>
                      <a:pt x="1651" y="33"/>
                    </a:lnTo>
                    <a:lnTo>
                      <a:pt x="1706" y="56"/>
                    </a:lnTo>
                    <a:lnTo>
                      <a:pt x="1758" y="85"/>
                    </a:lnTo>
                    <a:lnTo>
                      <a:pt x="1807" y="120"/>
                    </a:lnTo>
                    <a:lnTo>
                      <a:pt x="1851" y="160"/>
                    </a:lnTo>
                    <a:lnTo>
                      <a:pt x="1891" y="205"/>
                    </a:lnTo>
                    <a:lnTo>
                      <a:pt x="1925" y="253"/>
                    </a:lnTo>
                    <a:lnTo>
                      <a:pt x="1954" y="306"/>
                    </a:lnTo>
                    <a:lnTo>
                      <a:pt x="1978" y="362"/>
                    </a:lnTo>
                    <a:lnTo>
                      <a:pt x="1995" y="420"/>
                    </a:lnTo>
                    <a:lnTo>
                      <a:pt x="2016" y="419"/>
                    </a:lnTo>
                    <a:lnTo>
                      <a:pt x="2071" y="422"/>
                    </a:lnTo>
                    <a:lnTo>
                      <a:pt x="2126" y="433"/>
                    </a:lnTo>
                    <a:lnTo>
                      <a:pt x="2178" y="449"/>
                    </a:lnTo>
                    <a:lnTo>
                      <a:pt x="2226" y="472"/>
                    </a:lnTo>
                    <a:lnTo>
                      <a:pt x="2272" y="500"/>
                    </a:lnTo>
                    <a:lnTo>
                      <a:pt x="2313" y="532"/>
                    </a:lnTo>
                    <a:lnTo>
                      <a:pt x="2351" y="570"/>
                    </a:lnTo>
                    <a:lnTo>
                      <a:pt x="2383" y="611"/>
                    </a:lnTo>
                    <a:lnTo>
                      <a:pt x="2411" y="657"/>
                    </a:lnTo>
                    <a:lnTo>
                      <a:pt x="2434" y="705"/>
                    </a:lnTo>
                    <a:lnTo>
                      <a:pt x="2450" y="757"/>
                    </a:lnTo>
                    <a:lnTo>
                      <a:pt x="2461" y="812"/>
                    </a:lnTo>
                    <a:lnTo>
                      <a:pt x="2464" y="867"/>
                    </a:lnTo>
                    <a:lnTo>
                      <a:pt x="2461" y="923"/>
                    </a:lnTo>
                    <a:lnTo>
                      <a:pt x="2450" y="976"/>
                    </a:lnTo>
                    <a:lnTo>
                      <a:pt x="2493" y="994"/>
                    </a:lnTo>
                    <a:lnTo>
                      <a:pt x="2535" y="1017"/>
                    </a:lnTo>
                    <a:lnTo>
                      <a:pt x="2572" y="1045"/>
                    </a:lnTo>
                    <a:lnTo>
                      <a:pt x="2605" y="1076"/>
                    </a:lnTo>
                    <a:lnTo>
                      <a:pt x="2635" y="1113"/>
                    </a:lnTo>
                    <a:lnTo>
                      <a:pt x="2659" y="1151"/>
                    </a:lnTo>
                    <a:lnTo>
                      <a:pt x="2680" y="1194"/>
                    </a:lnTo>
                    <a:lnTo>
                      <a:pt x="2694" y="1240"/>
                    </a:lnTo>
                    <a:lnTo>
                      <a:pt x="2704" y="1287"/>
                    </a:lnTo>
                    <a:lnTo>
                      <a:pt x="2706" y="1336"/>
                    </a:lnTo>
                    <a:lnTo>
                      <a:pt x="2703" y="1387"/>
                    </a:lnTo>
                    <a:lnTo>
                      <a:pt x="2693" y="1437"/>
                    </a:lnTo>
                    <a:lnTo>
                      <a:pt x="2677" y="1484"/>
                    </a:lnTo>
                    <a:lnTo>
                      <a:pt x="2654" y="1529"/>
                    </a:lnTo>
                    <a:lnTo>
                      <a:pt x="2628" y="1568"/>
                    </a:lnTo>
                    <a:lnTo>
                      <a:pt x="2595" y="1606"/>
                    </a:lnTo>
                    <a:lnTo>
                      <a:pt x="2559" y="1637"/>
                    </a:lnTo>
                    <a:lnTo>
                      <a:pt x="2518" y="1665"/>
                    </a:lnTo>
                    <a:lnTo>
                      <a:pt x="2474" y="1687"/>
                    </a:lnTo>
                    <a:lnTo>
                      <a:pt x="2427" y="1704"/>
                    </a:lnTo>
                    <a:lnTo>
                      <a:pt x="2377" y="1714"/>
                    </a:lnTo>
                    <a:lnTo>
                      <a:pt x="2325" y="1717"/>
                    </a:lnTo>
                    <a:lnTo>
                      <a:pt x="521" y="1717"/>
                    </a:lnTo>
                    <a:lnTo>
                      <a:pt x="461" y="1714"/>
                    </a:lnTo>
                    <a:lnTo>
                      <a:pt x="402" y="1704"/>
                    </a:lnTo>
                    <a:lnTo>
                      <a:pt x="346" y="1687"/>
                    </a:lnTo>
                    <a:lnTo>
                      <a:pt x="292" y="1665"/>
                    </a:lnTo>
                    <a:lnTo>
                      <a:pt x="242" y="1636"/>
                    </a:lnTo>
                    <a:lnTo>
                      <a:pt x="195" y="1604"/>
                    </a:lnTo>
                    <a:lnTo>
                      <a:pt x="153" y="1565"/>
                    </a:lnTo>
                    <a:lnTo>
                      <a:pt x="115" y="1523"/>
                    </a:lnTo>
                    <a:lnTo>
                      <a:pt x="81" y="1475"/>
                    </a:lnTo>
                    <a:lnTo>
                      <a:pt x="54" y="1426"/>
                    </a:lnTo>
                    <a:lnTo>
                      <a:pt x="31" y="1373"/>
                    </a:lnTo>
                    <a:lnTo>
                      <a:pt x="14" y="1316"/>
                    </a:lnTo>
                    <a:lnTo>
                      <a:pt x="4" y="1257"/>
                    </a:lnTo>
                    <a:lnTo>
                      <a:pt x="0" y="1196"/>
                    </a:lnTo>
                    <a:lnTo>
                      <a:pt x="4" y="1134"/>
                    </a:lnTo>
                    <a:lnTo>
                      <a:pt x="15" y="1075"/>
                    </a:lnTo>
                    <a:lnTo>
                      <a:pt x="32" y="1017"/>
                    </a:lnTo>
                    <a:lnTo>
                      <a:pt x="55" y="964"/>
                    </a:lnTo>
                    <a:lnTo>
                      <a:pt x="84" y="913"/>
                    </a:lnTo>
                    <a:lnTo>
                      <a:pt x="119" y="866"/>
                    </a:lnTo>
                    <a:lnTo>
                      <a:pt x="157" y="822"/>
                    </a:lnTo>
                    <a:lnTo>
                      <a:pt x="202" y="785"/>
                    </a:lnTo>
                    <a:lnTo>
                      <a:pt x="249" y="751"/>
                    </a:lnTo>
                    <a:lnTo>
                      <a:pt x="301" y="723"/>
                    </a:lnTo>
                    <a:lnTo>
                      <a:pt x="357" y="702"/>
                    </a:lnTo>
                    <a:lnTo>
                      <a:pt x="414" y="686"/>
                    </a:lnTo>
                    <a:lnTo>
                      <a:pt x="413" y="641"/>
                    </a:lnTo>
                    <a:lnTo>
                      <a:pt x="415" y="585"/>
                    </a:lnTo>
                    <a:lnTo>
                      <a:pt x="426" y="532"/>
                    </a:lnTo>
                    <a:lnTo>
                      <a:pt x="442" y="480"/>
                    </a:lnTo>
                    <a:lnTo>
                      <a:pt x="465" y="432"/>
                    </a:lnTo>
                    <a:lnTo>
                      <a:pt x="491" y="387"/>
                    </a:lnTo>
                    <a:lnTo>
                      <a:pt x="524" y="346"/>
                    </a:lnTo>
                    <a:lnTo>
                      <a:pt x="561" y="309"/>
                    </a:lnTo>
                    <a:lnTo>
                      <a:pt x="602" y="276"/>
                    </a:lnTo>
                    <a:lnTo>
                      <a:pt x="648" y="249"/>
                    </a:lnTo>
                    <a:lnTo>
                      <a:pt x="697" y="226"/>
                    </a:lnTo>
                    <a:lnTo>
                      <a:pt x="748" y="211"/>
                    </a:lnTo>
                    <a:lnTo>
                      <a:pt x="801" y="200"/>
                    </a:lnTo>
                    <a:lnTo>
                      <a:pt x="858" y="196"/>
                    </a:lnTo>
                    <a:lnTo>
                      <a:pt x="901" y="199"/>
                    </a:lnTo>
                    <a:lnTo>
                      <a:pt x="945" y="206"/>
                    </a:lnTo>
                    <a:lnTo>
                      <a:pt x="986" y="215"/>
                    </a:lnTo>
                    <a:lnTo>
                      <a:pt x="1026" y="230"/>
                    </a:lnTo>
                    <a:lnTo>
                      <a:pt x="1061" y="185"/>
                    </a:lnTo>
                    <a:lnTo>
                      <a:pt x="1101" y="145"/>
                    </a:lnTo>
                    <a:lnTo>
                      <a:pt x="1143" y="109"/>
                    </a:lnTo>
                    <a:lnTo>
                      <a:pt x="1190" y="78"/>
                    </a:lnTo>
                    <a:lnTo>
                      <a:pt x="1241" y="51"/>
                    </a:lnTo>
                    <a:lnTo>
                      <a:pt x="1294" y="29"/>
                    </a:lnTo>
                    <a:lnTo>
                      <a:pt x="1350" y="14"/>
                    </a:lnTo>
                    <a:lnTo>
                      <a:pt x="1408" y="4"/>
                    </a:lnTo>
                    <a:lnTo>
                      <a:pt x="1468" y="0"/>
                    </a:lnTo>
                    <a:close/>
                  </a:path>
                </a:pathLst>
              </a:custGeom>
              <a:gradFill flip="none" rotWithShape="1">
                <a:gsLst>
                  <a:gs pos="9000">
                    <a:srgbClr val="FFFFFF"/>
                  </a:gs>
                  <a:gs pos="100000">
                    <a:srgbClr val="389EE7"/>
                  </a:gs>
                </a:gsLst>
                <a:lin ang="18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6" name="Group 273">
                <a:extLst>
                  <a:ext uri="{FF2B5EF4-FFF2-40B4-BE49-F238E27FC236}">
                    <a16:creationId xmlns:a16="http://schemas.microsoft.com/office/drawing/2014/main" id="{1B0AEADC-D4C2-4C7F-B0EC-720E51E64B11}"/>
                  </a:ext>
                </a:extLst>
              </p:cNvPr>
              <p:cNvGrpSpPr/>
              <p:nvPr/>
            </p:nvGrpSpPr>
            <p:grpSpPr>
              <a:xfrm>
                <a:off x="5819630" y="3499518"/>
                <a:ext cx="966500" cy="1054517"/>
                <a:chOff x="749839" y="3008091"/>
                <a:chExt cx="1033728" cy="1127867"/>
              </a:xfrm>
            </p:grpSpPr>
            <p:sp>
              <p:nvSpPr>
                <p:cNvPr id="27" name="Freeform 299">
                  <a:extLst>
                    <a:ext uri="{FF2B5EF4-FFF2-40B4-BE49-F238E27FC236}">
                      <a16:creationId xmlns:a16="http://schemas.microsoft.com/office/drawing/2014/main" id="{7A15533C-6393-4FE4-A212-383C07758E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839" y="3509566"/>
                  <a:ext cx="1033728" cy="626392"/>
                </a:xfrm>
                <a:custGeom>
                  <a:avLst/>
                  <a:gdLst>
                    <a:gd name="T0" fmla="*/ 1428 w 2857"/>
                    <a:gd name="T1" fmla="*/ 0 h 1727"/>
                    <a:gd name="T2" fmla="*/ 1450 w 2857"/>
                    <a:gd name="T3" fmla="*/ 1 h 1727"/>
                    <a:gd name="T4" fmla="*/ 1469 w 2857"/>
                    <a:gd name="T5" fmla="*/ 6 h 1727"/>
                    <a:gd name="T6" fmla="*/ 1486 w 2857"/>
                    <a:gd name="T7" fmla="*/ 13 h 1727"/>
                    <a:gd name="T8" fmla="*/ 2826 w 2857"/>
                    <a:gd name="T9" fmla="*/ 817 h 1727"/>
                    <a:gd name="T10" fmla="*/ 2844 w 2857"/>
                    <a:gd name="T11" fmla="*/ 831 h 1727"/>
                    <a:gd name="T12" fmla="*/ 2853 w 2857"/>
                    <a:gd name="T13" fmla="*/ 846 h 1727"/>
                    <a:gd name="T14" fmla="*/ 2857 w 2857"/>
                    <a:gd name="T15" fmla="*/ 863 h 1727"/>
                    <a:gd name="T16" fmla="*/ 2853 w 2857"/>
                    <a:gd name="T17" fmla="*/ 880 h 1727"/>
                    <a:gd name="T18" fmla="*/ 2844 w 2857"/>
                    <a:gd name="T19" fmla="*/ 895 h 1727"/>
                    <a:gd name="T20" fmla="*/ 2826 w 2857"/>
                    <a:gd name="T21" fmla="*/ 909 h 1727"/>
                    <a:gd name="T22" fmla="*/ 1486 w 2857"/>
                    <a:gd name="T23" fmla="*/ 1713 h 1727"/>
                    <a:gd name="T24" fmla="*/ 1469 w 2857"/>
                    <a:gd name="T25" fmla="*/ 1721 h 1727"/>
                    <a:gd name="T26" fmla="*/ 1450 w 2857"/>
                    <a:gd name="T27" fmla="*/ 1724 h 1727"/>
                    <a:gd name="T28" fmla="*/ 1428 w 2857"/>
                    <a:gd name="T29" fmla="*/ 1727 h 1727"/>
                    <a:gd name="T30" fmla="*/ 1407 w 2857"/>
                    <a:gd name="T31" fmla="*/ 1724 h 1727"/>
                    <a:gd name="T32" fmla="*/ 1387 w 2857"/>
                    <a:gd name="T33" fmla="*/ 1721 h 1727"/>
                    <a:gd name="T34" fmla="*/ 1371 w 2857"/>
                    <a:gd name="T35" fmla="*/ 1713 h 1727"/>
                    <a:gd name="T36" fmla="*/ 31 w 2857"/>
                    <a:gd name="T37" fmla="*/ 909 h 1727"/>
                    <a:gd name="T38" fmla="*/ 16 w 2857"/>
                    <a:gd name="T39" fmla="*/ 897 h 1727"/>
                    <a:gd name="T40" fmla="*/ 5 w 2857"/>
                    <a:gd name="T41" fmla="*/ 884 h 1727"/>
                    <a:gd name="T42" fmla="*/ 0 w 2857"/>
                    <a:gd name="T43" fmla="*/ 871 h 1727"/>
                    <a:gd name="T44" fmla="*/ 0 w 2857"/>
                    <a:gd name="T45" fmla="*/ 856 h 1727"/>
                    <a:gd name="T46" fmla="*/ 5 w 2857"/>
                    <a:gd name="T47" fmla="*/ 842 h 1727"/>
                    <a:gd name="T48" fmla="*/ 16 w 2857"/>
                    <a:gd name="T49" fmla="*/ 828 h 1727"/>
                    <a:gd name="T50" fmla="*/ 31 w 2857"/>
                    <a:gd name="T51" fmla="*/ 817 h 1727"/>
                    <a:gd name="T52" fmla="*/ 1371 w 2857"/>
                    <a:gd name="T53" fmla="*/ 13 h 1727"/>
                    <a:gd name="T54" fmla="*/ 1387 w 2857"/>
                    <a:gd name="T55" fmla="*/ 6 h 1727"/>
                    <a:gd name="T56" fmla="*/ 1407 w 2857"/>
                    <a:gd name="T57" fmla="*/ 1 h 1727"/>
                    <a:gd name="T58" fmla="*/ 1428 w 2857"/>
                    <a:gd name="T59" fmla="*/ 0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7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6"/>
                      </a:lnTo>
                      <a:lnTo>
                        <a:pt x="1486" y="13"/>
                      </a:lnTo>
                      <a:lnTo>
                        <a:pt x="2826" y="817"/>
                      </a:lnTo>
                      <a:lnTo>
                        <a:pt x="2844" y="831"/>
                      </a:lnTo>
                      <a:lnTo>
                        <a:pt x="2853" y="846"/>
                      </a:lnTo>
                      <a:lnTo>
                        <a:pt x="2857" y="863"/>
                      </a:lnTo>
                      <a:lnTo>
                        <a:pt x="2853" y="880"/>
                      </a:lnTo>
                      <a:lnTo>
                        <a:pt x="2844" y="895"/>
                      </a:lnTo>
                      <a:lnTo>
                        <a:pt x="2826" y="909"/>
                      </a:lnTo>
                      <a:lnTo>
                        <a:pt x="1486" y="1713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7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3"/>
                      </a:lnTo>
                      <a:lnTo>
                        <a:pt x="31" y="909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1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8"/>
                      </a:lnTo>
                      <a:lnTo>
                        <a:pt x="31" y="817"/>
                      </a:lnTo>
                      <a:lnTo>
                        <a:pt x="1371" y="13"/>
                      </a:lnTo>
                      <a:lnTo>
                        <a:pt x="1387" y="6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Freeform 8">
                  <a:extLst>
                    <a:ext uri="{FF2B5EF4-FFF2-40B4-BE49-F238E27FC236}">
                      <a16:creationId xmlns:a16="http://schemas.microsoft.com/office/drawing/2014/main" id="{521C5DE9-2D22-4E6F-A3E3-BDB98FE24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254" y="3556636"/>
                  <a:ext cx="888897" cy="53225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6 h 1473"/>
                    <a:gd name="T4" fmla="*/ 1228 w 2455"/>
                    <a:gd name="T5" fmla="*/ 1473 h 1473"/>
                    <a:gd name="T6" fmla="*/ 0 w 2455"/>
                    <a:gd name="T7" fmla="*/ 736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3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EF89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Freeform 9">
                  <a:extLst>
                    <a:ext uri="{FF2B5EF4-FFF2-40B4-BE49-F238E27FC236}">
                      <a16:creationId xmlns:a16="http://schemas.microsoft.com/office/drawing/2014/main" id="{EBD4A8FD-3073-4E0C-ADF7-4C43A217A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795" y="3766640"/>
                  <a:ext cx="412767" cy="188280"/>
                </a:xfrm>
                <a:custGeom>
                  <a:avLst/>
                  <a:gdLst>
                    <a:gd name="T0" fmla="*/ 120 w 1142"/>
                    <a:gd name="T1" fmla="*/ 0 h 516"/>
                    <a:gd name="T2" fmla="*/ 247 w 1142"/>
                    <a:gd name="T3" fmla="*/ 27 h 516"/>
                    <a:gd name="T4" fmla="*/ 371 w 1142"/>
                    <a:gd name="T5" fmla="*/ 57 h 516"/>
                    <a:gd name="T6" fmla="*/ 494 w 1142"/>
                    <a:gd name="T7" fmla="*/ 91 h 516"/>
                    <a:gd name="T8" fmla="*/ 611 w 1142"/>
                    <a:gd name="T9" fmla="*/ 129 h 516"/>
                    <a:gd name="T10" fmla="*/ 726 w 1142"/>
                    <a:gd name="T11" fmla="*/ 172 h 516"/>
                    <a:gd name="T12" fmla="*/ 836 w 1142"/>
                    <a:gd name="T13" fmla="*/ 219 h 516"/>
                    <a:gd name="T14" fmla="*/ 942 w 1142"/>
                    <a:gd name="T15" fmla="*/ 268 h 516"/>
                    <a:gd name="T16" fmla="*/ 1045 w 1142"/>
                    <a:gd name="T17" fmla="*/ 323 h 516"/>
                    <a:gd name="T18" fmla="*/ 1142 w 1142"/>
                    <a:gd name="T19" fmla="*/ 380 h 516"/>
                    <a:gd name="T20" fmla="*/ 914 w 1142"/>
                    <a:gd name="T21" fmla="*/ 516 h 516"/>
                    <a:gd name="T22" fmla="*/ 814 w 1142"/>
                    <a:gd name="T23" fmla="*/ 464 h 516"/>
                    <a:gd name="T24" fmla="*/ 709 w 1142"/>
                    <a:gd name="T25" fmla="*/ 416 h 516"/>
                    <a:gd name="T26" fmla="*/ 600 w 1142"/>
                    <a:gd name="T27" fmla="*/ 372 h 516"/>
                    <a:gd name="T28" fmla="*/ 487 w 1142"/>
                    <a:gd name="T29" fmla="*/ 331 h 516"/>
                    <a:gd name="T30" fmla="*/ 370 w 1142"/>
                    <a:gd name="T31" fmla="*/ 295 h 516"/>
                    <a:gd name="T32" fmla="*/ 251 w 1142"/>
                    <a:gd name="T33" fmla="*/ 264 h 516"/>
                    <a:gd name="T34" fmla="*/ 127 w 1142"/>
                    <a:gd name="T35" fmla="*/ 236 h 516"/>
                    <a:gd name="T36" fmla="*/ 0 w 1142"/>
                    <a:gd name="T37" fmla="*/ 213 h 516"/>
                    <a:gd name="T38" fmla="*/ 34 w 1142"/>
                    <a:gd name="T39" fmla="*/ 109 h 516"/>
                    <a:gd name="T40" fmla="*/ 120 w 1142"/>
                    <a:gd name="T41" fmla="*/ 0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42" h="516">
                      <a:moveTo>
                        <a:pt x="120" y="0"/>
                      </a:moveTo>
                      <a:lnTo>
                        <a:pt x="247" y="27"/>
                      </a:lnTo>
                      <a:lnTo>
                        <a:pt x="371" y="57"/>
                      </a:lnTo>
                      <a:lnTo>
                        <a:pt x="494" y="91"/>
                      </a:lnTo>
                      <a:lnTo>
                        <a:pt x="611" y="129"/>
                      </a:lnTo>
                      <a:lnTo>
                        <a:pt x="726" y="172"/>
                      </a:lnTo>
                      <a:lnTo>
                        <a:pt x="836" y="219"/>
                      </a:lnTo>
                      <a:lnTo>
                        <a:pt x="942" y="268"/>
                      </a:lnTo>
                      <a:lnTo>
                        <a:pt x="1045" y="323"/>
                      </a:lnTo>
                      <a:lnTo>
                        <a:pt x="1142" y="380"/>
                      </a:lnTo>
                      <a:lnTo>
                        <a:pt x="914" y="516"/>
                      </a:lnTo>
                      <a:lnTo>
                        <a:pt x="814" y="464"/>
                      </a:lnTo>
                      <a:lnTo>
                        <a:pt x="709" y="416"/>
                      </a:lnTo>
                      <a:lnTo>
                        <a:pt x="600" y="372"/>
                      </a:lnTo>
                      <a:lnTo>
                        <a:pt x="487" y="331"/>
                      </a:lnTo>
                      <a:lnTo>
                        <a:pt x="370" y="295"/>
                      </a:lnTo>
                      <a:lnTo>
                        <a:pt x="251" y="264"/>
                      </a:lnTo>
                      <a:lnTo>
                        <a:pt x="127" y="236"/>
                      </a:lnTo>
                      <a:lnTo>
                        <a:pt x="0" y="213"/>
                      </a:lnTo>
                      <a:lnTo>
                        <a:pt x="34" y="109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Freeform 10">
                  <a:extLst>
                    <a:ext uri="{FF2B5EF4-FFF2-40B4-BE49-F238E27FC236}">
                      <a16:creationId xmlns:a16="http://schemas.microsoft.com/office/drawing/2014/main" id="{C72BFF73-B4A3-4ECD-858F-31158E5E4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928" y="3712329"/>
                  <a:ext cx="749497" cy="226298"/>
                </a:xfrm>
                <a:custGeom>
                  <a:avLst/>
                  <a:gdLst>
                    <a:gd name="T0" fmla="*/ 1597 w 2073"/>
                    <a:gd name="T1" fmla="*/ 0 h 626"/>
                    <a:gd name="T2" fmla="*/ 1626 w 2073"/>
                    <a:gd name="T3" fmla="*/ 1 h 626"/>
                    <a:gd name="T4" fmla="*/ 2073 w 2073"/>
                    <a:gd name="T5" fmla="*/ 270 h 626"/>
                    <a:gd name="T6" fmla="*/ 1957 w 2073"/>
                    <a:gd name="T7" fmla="*/ 251 h 626"/>
                    <a:gd name="T8" fmla="*/ 1840 w 2073"/>
                    <a:gd name="T9" fmla="*/ 239 h 626"/>
                    <a:gd name="T10" fmla="*/ 1719 w 2073"/>
                    <a:gd name="T11" fmla="*/ 231 h 626"/>
                    <a:gd name="T12" fmla="*/ 1597 w 2073"/>
                    <a:gd name="T13" fmla="*/ 228 h 626"/>
                    <a:gd name="T14" fmla="*/ 1473 w 2073"/>
                    <a:gd name="T15" fmla="*/ 231 h 626"/>
                    <a:gd name="T16" fmla="*/ 1350 w 2073"/>
                    <a:gd name="T17" fmla="*/ 239 h 626"/>
                    <a:gd name="T18" fmla="*/ 1229 w 2073"/>
                    <a:gd name="T19" fmla="*/ 253 h 626"/>
                    <a:gd name="T20" fmla="*/ 1112 w 2073"/>
                    <a:gd name="T21" fmla="*/ 271 h 626"/>
                    <a:gd name="T22" fmla="*/ 997 w 2073"/>
                    <a:gd name="T23" fmla="*/ 294 h 626"/>
                    <a:gd name="T24" fmla="*/ 885 w 2073"/>
                    <a:gd name="T25" fmla="*/ 322 h 626"/>
                    <a:gd name="T26" fmla="*/ 776 w 2073"/>
                    <a:gd name="T27" fmla="*/ 353 h 626"/>
                    <a:gd name="T28" fmla="*/ 671 w 2073"/>
                    <a:gd name="T29" fmla="*/ 389 h 626"/>
                    <a:gd name="T30" fmla="*/ 571 w 2073"/>
                    <a:gd name="T31" fmla="*/ 429 h 626"/>
                    <a:gd name="T32" fmla="*/ 474 w 2073"/>
                    <a:gd name="T33" fmla="*/ 473 h 626"/>
                    <a:gd name="T34" fmla="*/ 382 w 2073"/>
                    <a:gd name="T35" fmla="*/ 521 h 626"/>
                    <a:gd name="T36" fmla="*/ 295 w 2073"/>
                    <a:gd name="T37" fmla="*/ 572 h 626"/>
                    <a:gd name="T38" fmla="*/ 213 w 2073"/>
                    <a:gd name="T39" fmla="*/ 626 h 626"/>
                    <a:gd name="T40" fmla="*/ 0 w 2073"/>
                    <a:gd name="T41" fmla="*/ 498 h 626"/>
                    <a:gd name="T42" fmla="*/ 84 w 2073"/>
                    <a:gd name="T43" fmla="*/ 434 h 626"/>
                    <a:gd name="T44" fmla="*/ 175 w 2073"/>
                    <a:gd name="T45" fmla="*/ 375 h 626"/>
                    <a:gd name="T46" fmla="*/ 271 w 2073"/>
                    <a:gd name="T47" fmla="*/ 318 h 626"/>
                    <a:gd name="T48" fmla="*/ 371 w 2073"/>
                    <a:gd name="T49" fmla="*/ 266 h 626"/>
                    <a:gd name="T50" fmla="*/ 476 w 2073"/>
                    <a:gd name="T51" fmla="*/ 219 h 626"/>
                    <a:gd name="T52" fmla="*/ 587 w 2073"/>
                    <a:gd name="T53" fmla="*/ 174 h 626"/>
                    <a:gd name="T54" fmla="*/ 701 w 2073"/>
                    <a:gd name="T55" fmla="*/ 135 h 626"/>
                    <a:gd name="T56" fmla="*/ 820 w 2073"/>
                    <a:gd name="T57" fmla="*/ 100 h 626"/>
                    <a:gd name="T58" fmla="*/ 942 w 2073"/>
                    <a:gd name="T59" fmla="*/ 70 h 626"/>
                    <a:gd name="T60" fmla="*/ 1067 w 2073"/>
                    <a:gd name="T61" fmla="*/ 46 h 626"/>
                    <a:gd name="T62" fmla="*/ 1196 w 2073"/>
                    <a:gd name="T63" fmla="*/ 27 h 626"/>
                    <a:gd name="T64" fmla="*/ 1327 w 2073"/>
                    <a:gd name="T65" fmla="*/ 12 h 626"/>
                    <a:gd name="T66" fmla="*/ 1460 w 2073"/>
                    <a:gd name="T67" fmla="*/ 4 h 626"/>
                    <a:gd name="T68" fmla="*/ 1597 w 2073"/>
                    <a:gd name="T6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3" h="626">
                      <a:moveTo>
                        <a:pt x="1597" y="0"/>
                      </a:moveTo>
                      <a:lnTo>
                        <a:pt x="1626" y="1"/>
                      </a:lnTo>
                      <a:lnTo>
                        <a:pt x="2073" y="270"/>
                      </a:lnTo>
                      <a:lnTo>
                        <a:pt x="1957" y="251"/>
                      </a:lnTo>
                      <a:lnTo>
                        <a:pt x="1840" y="239"/>
                      </a:lnTo>
                      <a:lnTo>
                        <a:pt x="1719" y="231"/>
                      </a:lnTo>
                      <a:lnTo>
                        <a:pt x="1597" y="228"/>
                      </a:lnTo>
                      <a:lnTo>
                        <a:pt x="1473" y="231"/>
                      </a:lnTo>
                      <a:lnTo>
                        <a:pt x="1350" y="239"/>
                      </a:lnTo>
                      <a:lnTo>
                        <a:pt x="1229" y="253"/>
                      </a:lnTo>
                      <a:lnTo>
                        <a:pt x="1112" y="271"/>
                      </a:lnTo>
                      <a:lnTo>
                        <a:pt x="997" y="294"/>
                      </a:lnTo>
                      <a:lnTo>
                        <a:pt x="885" y="322"/>
                      </a:lnTo>
                      <a:lnTo>
                        <a:pt x="776" y="353"/>
                      </a:lnTo>
                      <a:lnTo>
                        <a:pt x="671" y="389"/>
                      </a:lnTo>
                      <a:lnTo>
                        <a:pt x="571" y="429"/>
                      </a:lnTo>
                      <a:lnTo>
                        <a:pt x="474" y="473"/>
                      </a:lnTo>
                      <a:lnTo>
                        <a:pt x="382" y="521"/>
                      </a:lnTo>
                      <a:lnTo>
                        <a:pt x="295" y="572"/>
                      </a:lnTo>
                      <a:lnTo>
                        <a:pt x="213" y="626"/>
                      </a:lnTo>
                      <a:lnTo>
                        <a:pt x="0" y="498"/>
                      </a:lnTo>
                      <a:lnTo>
                        <a:pt x="84" y="434"/>
                      </a:lnTo>
                      <a:lnTo>
                        <a:pt x="175" y="375"/>
                      </a:lnTo>
                      <a:lnTo>
                        <a:pt x="271" y="318"/>
                      </a:lnTo>
                      <a:lnTo>
                        <a:pt x="371" y="266"/>
                      </a:lnTo>
                      <a:lnTo>
                        <a:pt x="476" y="219"/>
                      </a:lnTo>
                      <a:lnTo>
                        <a:pt x="587" y="174"/>
                      </a:lnTo>
                      <a:lnTo>
                        <a:pt x="701" y="135"/>
                      </a:lnTo>
                      <a:lnTo>
                        <a:pt x="820" y="100"/>
                      </a:lnTo>
                      <a:lnTo>
                        <a:pt x="942" y="70"/>
                      </a:lnTo>
                      <a:lnTo>
                        <a:pt x="1067" y="46"/>
                      </a:lnTo>
                      <a:lnTo>
                        <a:pt x="1196" y="27"/>
                      </a:lnTo>
                      <a:lnTo>
                        <a:pt x="1327" y="12"/>
                      </a:lnTo>
                      <a:lnTo>
                        <a:pt x="1460" y="4"/>
                      </a:lnTo>
                      <a:lnTo>
                        <a:pt x="1597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Freeform 11">
                  <a:extLst>
                    <a:ext uri="{FF2B5EF4-FFF2-40B4-BE49-F238E27FC236}">
                      <a16:creationId xmlns:a16="http://schemas.microsoft.com/office/drawing/2014/main" id="{C6D95EB7-FA76-4EC4-8642-0BAF7864F1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839" y="3259733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6"/>
                    <a:gd name="T2" fmla="*/ 1450 w 2857"/>
                    <a:gd name="T3" fmla="*/ 2 h 1726"/>
                    <a:gd name="T4" fmla="*/ 1469 w 2857"/>
                    <a:gd name="T5" fmla="*/ 6 h 1726"/>
                    <a:gd name="T6" fmla="*/ 1486 w 2857"/>
                    <a:gd name="T7" fmla="*/ 14 h 1726"/>
                    <a:gd name="T8" fmla="*/ 2826 w 2857"/>
                    <a:gd name="T9" fmla="*/ 816 h 1726"/>
                    <a:gd name="T10" fmla="*/ 2844 w 2857"/>
                    <a:gd name="T11" fmla="*/ 831 h 1726"/>
                    <a:gd name="T12" fmla="*/ 2853 w 2857"/>
                    <a:gd name="T13" fmla="*/ 847 h 1726"/>
                    <a:gd name="T14" fmla="*/ 2857 w 2857"/>
                    <a:gd name="T15" fmla="*/ 864 h 1726"/>
                    <a:gd name="T16" fmla="*/ 2853 w 2857"/>
                    <a:gd name="T17" fmla="*/ 879 h 1726"/>
                    <a:gd name="T18" fmla="*/ 2844 w 2857"/>
                    <a:gd name="T19" fmla="*/ 895 h 1726"/>
                    <a:gd name="T20" fmla="*/ 2826 w 2857"/>
                    <a:gd name="T21" fmla="*/ 910 h 1726"/>
                    <a:gd name="T22" fmla="*/ 1486 w 2857"/>
                    <a:gd name="T23" fmla="*/ 1712 h 1726"/>
                    <a:gd name="T24" fmla="*/ 1469 w 2857"/>
                    <a:gd name="T25" fmla="*/ 1721 h 1726"/>
                    <a:gd name="T26" fmla="*/ 1450 w 2857"/>
                    <a:gd name="T27" fmla="*/ 1724 h 1726"/>
                    <a:gd name="T28" fmla="*/ 1428 w 2857"/>
                    <a:gd name="T29" fmla="*/ 1726 h 1726"/>
                    <a:gd name="T30" fmla="*/ 1407 w 2857"/>
                    <a:gd name="T31" fmla="*/ 1724 h 1726"/>
                    <a:gd name="T32" fmla="*/ 1387 w 2857"/>
                    <a:gd name="T33" fmla="*/ 1721 h 1726"/>
                    <a:gd name="T34" fmla="*/ 1371 w 2857"/>
                    <a:gd name="T35" fmla="*/ 1712 h 1726"/>
                    <a:gd name="T36" fmla="*/ 31 w 2857"/>
                    <a:gd name="T37" fmla="*/ 910 h 1726"/>
                    <a:gd name="T38" fmla="*/ 16 w 2857"/>
                    <a:gd name="T39" fmla="*/ 897 h 1726"/>
                    <a:gd name="T40" fmla="*/ 5 w 2857"/>
                    <a:gd name="T41" fmla="*/ 884 h 1726"/>
                    <a:gd name="T42" fmla="*/ 0 w 2857"/>
                    <a:gd name="T43" fmla="*/ 870 h 1726"/>
                    <a:gd name="T44" fmla="*/ 0 w 2857"/>
                    <a:gd name="T45" fmla="*/ 856 h 1726"/>
                    <a:gd name="T46" fmla="*/ 5 w 2857"/>
                    <a:gd name="T47" fmla="*/ 842 h 1726"/>
                    <a:gd name="T48" fmla="*/ 16 w 2857"/>
                    <a:gd name="T49" fmla="*/ 829 h 1726"/>
                    <a:gd name="T50" fmla="*/ 31 w 2857"/>
                    <a:gd name="T51" fmla="*/ 816 h 1726"/>
                    <a:gd name="T52" fmla="*/ 1371 w 2857"/>
                    <a:gd name="T53" fmla="*/ 14 h 1726"/>
                    <a:gd name="T54" fmla="*/ 1387 w 2857"/>
                    <a:gd name="T55" fmla="*/ 6 h 1726"/>
                    <a:gd name="T56" fmla="*/ 1407 w 2857"/>
                    <a:gd name="T57" fmla="*/ 2 h 1726"/>
                    <a:gd name="T58" fmla="*/ 1428 w 2857"/>
                    <a:gd name="T5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6">
                      <a:moveTo>
                        <a:pt x="1428" y="0"/>
                      </a:moveTo>
                      <a:lnTo>
                        <a:pt x="1450" y="2"/>
                      </a:lnTo>
                      <a:lnTo>
                        <a:pt x="1469" y="6"/>
                      </a:lnTo>
                      <a:lnTo>
                        <a:pt x="1486" y="14"/>
                      </a:lnTo>
                      <a:lnTo>
                        <a:pt x="2826" y="816"/>
                      </a:lnTo>
                      <a:lnTo>
                        <a:pt x="2844" y="831"/>
                      </a:lnTo>
                      <a:lnTo>
                        <a:pt x="2853" y="847"/>
                      </a:lnTo>
                      <a:lnTo>
                        <a:pt x="2857" y="864"/>
                      </a:lnTo>
                      <a:lnTo>
                        <a:pt x="2853" y="879"/>
                      </a:lnTo>
                      <a:lnTo>
                        <a:pt x="2844" y="895"/>
                      </a:lnTo>
                      <a:lnTo>
                        <a:pt x="2826" y="910"/>
                      </a:lnTo>
                      <a:lnTo>
                        <a:pt x="1486" y="1712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6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2"/>
                      </a:lnTo>
                      <a:lnTo>
                        <a:pt x="31" y="910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0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9"/>
                      </a:lnTo>
                      <a:lnTo>
                        <a:pt x="31" y="816"/>
                      </a:lnTo>
                      <a:lnTo>
                        <a:pt x="1371" y="14"/>
                      </a:lnTo>
                      <a:lnTo>
                        <a:pt x="1387" y="6"/>
                      </a:lnTo>
                      <a:lnTo>
                        <a:pt x="1407" y="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Freeform 12">
                  <a:extLst>
                    <a:ext uri="{FF2B5EF4-FFF2-40B4-BE49-F238E27FC236}">
                      <a16:creationId xmlns:a16="http://schemas.microsoft.com/office/drawing/2014/main" id="{603BDD48-46A6-4AFB-A42F-5F7322127F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254" y="3304994"/>
                  <a:ext cx="888897" cy="534063"/>
                </a:xfrm>
                <a:custGeom>
                  <a:avLst/>
                  <a:gdLst>
                    <a:gd name="T0" fmla="*/ 1228 w 2455"/>
                    <a:gd name="T1" fmla="*/ 0 h 1474"/>
                    <a:gd name="T2" fmla="*/ 2455 w 2455"/>
                    <a:gd name="T3" fmla="*/ 736 h 1474"/>
                    <a:gd name="T4" fmla="*/ 1228 w 2455"/>
                    <a:gd name="T5" fmla="*/ 1474 h 1474"/>
                    <a:gd name="T6" fmla="*/ 0 w 2455"/>
                    <a:gd name="T7" fmla="*/ 736 h 1474"/>
                    <a:gd name="T8" fmla="*/ 1228 w 2455"/>
                    <a:gd name="T9" fmla="*/ 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4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4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Freeform 13">
                  <a:extLst>
                    <a:ext uri="{FF2B5EF4-FFF2-40B4-BE49-F238E27FC236}">
                      <a16:creationId xmlns:a16="http://schemas.microsoft.com/office/drawing/2014/main" id="{E358D257-09DD-4507-A45A-7BEAE946D9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7428" y="3343011"/>
                  <a:ext cx="552167" cy="333110"/>
                </a:xfrm>
                <a:custGeom>
                  <a:avLst/>
                  <a:gdLst>
                    <a:gd name="T0" fmla="*/ 1227 w 1528"/>
                    <a:gd name="T1" fmla="*/ 0 h 916"/>
                    <a:gd name="T2" fmla="*/ 1528 w 1528"/>
                    <a:gd name="T3" fmla="*/ 180 h 916"/>
                    <a:gd name="T4" fmla="*/ 299 w 1528"/>
                    <a:gd name="T5" fmla="*/ 916 h 916"/>
                    <a:gd name="T6" fmla="*/ 0 w 1528"/>
                    <a:gd name="T7" fmla="*/ 736 h 916"/>
                    <a:gd name="T8" fmla="*/ 1227 w 1528"/>
                    <a:gd name="T9" fmla="*/ 0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8" h="916">
                      <a:moveTo>
                        <a:pt x="1227" y="0"/>
                      </a:moveTo>
                      <a:lnTo>
                        <a:pt x="1528" y="180"/>
                      </a:lnTo>
                      <a:lnTo>
                        <a:pt x="299" y="916"/>
                      </a:lnTo>
                      <a:lnTo>
                        <a:pt x="0" y="736"/>
                      </a:lnTo>
                      <a:lnTo>
                        <a:pt x="1227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Freeform 14">
                  <a:extLst>
                    <a:ext uri="{FF2B5EF4-FFF2-40B4-BE49-F238E27FC236}">
                      <a16:creationId xmlns:a16="http://schemas.microsoft.com/office/drawing/2014/main" id="{71693AF5-607B-4282-9B9B-AF37423A6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3983" y="3440772"/>
                  <a:ext cx="546735" cy="334921"/>
                </a:xfrm>
                <a:custGeom>
                  <a:avLst/>
                  <a:gdLst>
                    <a:gd name="T0" fmla="*/ 1213 w 1513"/>
                    <a:gd name="T1" fmla="*/ 0 h 923"/>
                    <a:gd name="T2" fmla="*/ 1513 w 1513"/>
                    <a:gd name="T3" fmla="*/ 180 h 923"/>
                    <a:gd name="T4" fmla="*/ 295 w 1513"/>
                    <a:gd name="T5" fmla="*/ 923 h 923"/>
                    <a:gd name="T6" fmla="*/ 0 w 1513"/>
                    <a:gd name="T7" fmla="*/ 745 h 923"/>
                    <a:gd name="T8" fmla="*/ 1213 w 1513"/>
                    <a:gd name="T9" fmla="*/ 0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3" h="923">
                      <a:moveTo>
                        <a:pt x="1213" y="0"/>
                      </a:moveTo>
                      <a:lnTo>
                        <a:pt x="1513" y="180"/>
                      </a:lnTo>
                      <a:lnTo>
                        <a:pt x="295" y="923"/>
                      </a:lnTo>
                      <a:lnTo>
                        <a:pt x="0" y="745"/>
                      </a:lnTo>
                      <a:lnTo>
                        <a:pt x="1213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Freeform 15">
                  <a:extLst>
                    <a:ext uri="{FF2B5EF4-FFF2-40B4-BE49-F238E27FC236}">
                      <a16:creationId xmlns:a16="http://schemas.microsoft.com/office/drawing/2014/main" id="{57E18845-E56D-4C27-928E-2DF8DC2DB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42" y="3364736"/>
                  <a:ext cx="510527" cy="307765"/>
                </a:xfrm>
                <a:custGeom>
                  <a:avLst/>
                  <a:gdLst>
                    <a:gd name="T0" fmla="*/ 184 w 1412"/>
                    <a:gd name="T1" fmla="*/ 0 h 847"/>
                    <a:gd name="T2" fmla="*/ 1412 w 1412"/>
                    <a:gd name="T3" fmla="*/ 737 h 847"/>
                    <a:gd name="T4" fmla="*/ 1227 w 1412"/>
                    <a:gd name="T5" fmla="*/ 847 h 847"/>
                    <a:gd name="T6" fmla="*/ 0 w 1412"/>
                    <a:gd name="T7" fmla="*/ 111 h 847"/>
                    <a:gd name="T8" fmla="*/ 184 w 1412"/>
                    <a:gd name="T9" fmla="*/ 0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2" h="847">
                      <a:moveTo>
                        <a:pt x="184" y="0"/>
                      </a:moveTo>
                      <a:lnTo>
                        <a:pt x="1412" y="737"/>
                      </a:lnTo>
                      <a:lnTo>
                        <a:pt x="1227" y="847"/>
                      </a:lnTo>
                      <a:lnTo>
                        <a:pt x="0" y="111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Freeform 16">
                  <a:extLst>
                    <a:ext uri="{FF2B5EF4-FFF2-40B4-BE49-F238E27FC236}">
                      <a16:creationId xmlns:a16="http://schemas.microsoft.com/office/drawing/2014/main" id="{7C57BB22-4111-49A7-8B5B-38E468EAF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839" y="3008091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5"/>
                    <a:gd name="T2" fmla="*/ 1450 w 2857"/>
                    <a:gd name="T3" fmla="*/ 1 h 1725"/>
                    <a:gd name="T4" fmla="*/ 1469 w 2857"/>
                    <a:gd name="T5" fmla="*/ 4 h 1725"/>
                    <a:gd name="T6" fmla="*/ 1486 w 2857"/>
                    <a:gd name="T7" fmla="*/ 12 h 1725"/>
                    <a:gd name="T8" fmla="*/ 2826 w 2857"/>
                    <a:gd name="T9" fmla="*/ 816 h 1725"/>
                    <a:gd name="T10" fmla="*/ 2844 w 2857"/>
                    <a:gd name="T11" fmla="*/ 830 h 1725"/>
                    <a:gd name="T12" fmla="*/ 2853 w 2857"/>
                    <a:gd name="T13" fmla="*/ 846 h 1725"/>
                    <a:gd name="T14" fmla="*/ 2857 w 2857"/>
                    <a:gd name="T15" fmla="*/ 862 h 1725"/>
                    <a:gd name="T16" fmla="*/ 2853 w 2857"/>
                    <a:gd name="T17" fmla="*/ 879 h 1725"/>
                    <a:gd name="T18" fmla="*/ 2844 w 2857"/>
                    <a:gd name="T19" fmla="*/ 894 h 1725"/>
                    <a:gd name="T20" fmla="*/ 2826 w 2857"/>
                    <a:gd name="T21" fmla="*/ 908 h 1725"/>
                    <a:gd name="T22" fmla="*/ 1486 w 2857"/>
                    <a:gd name="T23" fmla="*/ 1712 h 1725"/>
                    <a:gd name="T24" fmla="*/ 1469 w 2857"/>
                    <a:gd name="T25" fmla="*/ 1719 h 1725"/>
                    <a:gd name="T26" fmla="*/ 1450 w 2857"/>
                    <a:gd name="T27" fmla="*/ 1724 h 1725"/>
                    <a:gd name="T28" fmla="*/ 1428 w 2857"/>
                    <a:gd name="T29" fmla="*/ 1725 h 1725"/>
                    <a:gd name="T30" fmla="*/ 1407 w 2857"/>
                    <a:gd name="T31" fmla="*/ 1724 h 1725"/>
                    <a:gd name="T32" fmla="*/ 1387 w 2857"/>
                    <a:gd name="T33" fmla="*/ 1719 h 1725"/>
                    <a:gd name="T34" fmla="*/ 1371 w 2857"/>
                    <a:gd name="T35" fmla="*/ 1712 h 1725"/>
                    <a:gd name="T36" fmla="*/ 31 w 2857"/>
                    <a:gd name="T37" fmla="*/ 908 h 1725"/>
                    <a:gd name="T38" fmla="*/ 16 w 2857"/>
                    <a:gd name="T39" fmla="*/ 897 h 1725"/>
                    <a:gd name="T40" fmla="*/ 5 w 2857"/>
                    <a:gd name="T41" fmla="*/ 883 h 1725"/>
                    <a:gd name="T42" fmla="*/ 0 w 2857"/>
                    <a:gd name="T43" fmla="*/ 869 h 1725"/>
                    <a:gd name="T44" fmla="*/ 0 w 2857"/>
                    <a:gd name="T45" fmla="*/ 854 h 1725"/>
                    <a:gd name="T46" fmla="*/ 5 w 2857"/>
                    <a:gd name="T47" fmla="*/ 841 h 1725"/>
                    <a:gd name="T48" fmla="*/ 16 w 2857"/>
                    <a:gd name="T49" fmla="*/ 828 h 1725"/>
                    <a:gd name="T50" fmla="*/ 31 w 2857"/>
                    <a:gd name="T51" fmla="*/ 816 h 1725"/>
                    <a:gd name="T52" fmla="*/ 1371 w 2857"/>
                    <a:gd name="T53" fmla="*/ 12 h 1725"/>
                    <a:gd name="T54" fmla="*/ 1387 w 2857"/>
                    <a:gd name="T55" fmla="*/ 4 h 1725"/>
                    <a:gd name="T56" fmla="*/ 1407 w 2857"/>
                    <a:gd name="T57" fmla="*/ 1 h 1725"/>
                    <a:gd name="T58" fmla="*/ 1428 w 2857"/>
                    <a:gd name="T59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5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4"/>
                      </a:lnTo>
                      <a:lnTo>
                        <a:pt x="1486" y="12"/>
                      </a:lnTo>
                      <a:lnTo>
                        <a:pt x="2826" y="816"/>
                      </a:lnTo>
                      <a:lnTo>
                        <a:pt x="2844" y="830"/>
                      </a:lnTo>
                      <a:lnTo>
                        <a:pt x="2853" y="846"/>
                      </a:lnTo>
                      <a:lnTo>
                        <a:pt x="2857" y="862"/>
                      </a:lnTo>
                      <a:lnTo>
                        <a:pt x="2853" y="879"/>
                      </a:lnTo>
                      <a:lnTo>
                        <a:pt x="2844" y="894"/>
                      </a:lnTo>
                      <a:lnTo>
                        <a:pt x="2826" y="908"/>
                      </a:lnTo>
                      <a:lnTo>
                        <a:pt x="1486" y="1712"/>
                      </a:lnTo>
                      <a:lnTo>
                        <a:pt x="1469" y="1719"/>
                      </a:lnTo>
                      <a:lnTo>
                        <a:pt x="1450" y="1724"/>
                      </a:lnTo>
                      <a:lnTo>
                        <a:pt x="1428" y="1725"/>
                      </a:lnTo>
                      <a:lnTo>
                        <a:pt x="1407" y="1724"/>
                      </a:lnTo>
                      <a:lnTo>
                        <a:pt x="1387" y="1719"/>
                      </a:lnTo>
                      <a:lnTo>
                        <a:pt x="1371" y="1712"/>
                      </a:lnTo>
                      <a:lnTo>
                        <a:pt x="31" y="908"/>
                      </a:lnTo>
                      <a:lnTo>
                        <a:pt x="16" y="897"/>
                      </a:lnTo>
                      <a:lnTo>
                        <a:pt x="5" y="883"/>
                      </a:lnTo>
                      <a:lnTo>
                        <a:pt x="0" y="869"/>
                      </a:lnTo>
                      <a:lnTo>
                        <a:pt x="0" y="854"/>
                      </a:lnTo>
                      <a:lnTo>
                        <a:pt x="5" y="841"/>
                      </a:lnTo>
                      <a:lnTo>
                        <a:pt x="16" y="828"/>
                      </a:lnTo>
                      <a:lnTo>
                        <a:pt x="31" y="816"/>
                      </a:lnTo>
                      <a:lnTo>
                        <a:pt x="1371" y="12"/>
                      </a:lnTo>
                      <a:lnTo>
                        <a:pt x="1387" y="4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Freeform 17">
                  <a:extLst>
                    <a:ext uri="{FF2B5EF4-FFF2-40B4-BE49-F238E27FC236}">
                      <a16:creationId xmlns:a16="http://schemas.microsoft.com/office/drawing/2014/main" id="{2FEDD7B5-A509-4728-A355-81E891AA4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254" y="3053350"/>
                  <a:ext cx="888897" cy="53406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7 h 1473"/>
                    <a:gd name="T4" fmla="*/ 1228 w 2455"/>
                    <a:gd name="T5" fmla="*/ 1473 h 1473"/>
                    <a:gd name="T6" fmla="*/ 0 w 2455"/>
                    <a:gd name="T7" fmla="*/ 737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7"/>
                      </a:lnTo>
                      <a:lnTo>
                        <a:pt x="1228" y="1473"/>
                      </a:lnTo>
                      <a:lnTo>
                        <a:pt x="0" y="737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7E54343E-BE36-4A91-8E1A-8926452E4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795" y="3053350"/>
                  <a:ext cx="550356" cy="459837"/>
                </a:xfrm>
                <a:custGeom>
                  <a:avLst/>
                  <a:gdLst>
                    <a:gd name="T0" fmla="*/ 290 w 1517"/>
                    <a:gd name="T1" fmla="*/ 0 h 1271"/>
                    <a:gd name="T2" fmla="*/ 1517 w 1517"/>
                    <a:gd name="T3" fmla="*/ 737 h 1271"/>
                    <a:gd name="T4" fmla="*/ 627 w 1517"/>
                    <a:gd name="T5" fmla="*/ 1271 h 1271"/>
                    <a:gd name="T6" fmla="*/ 603 w 1517"/>
                    <a:gd name="T7" fmla="*/ 1241 h 1271"/>
                    <a:gd name="T8" fmla="*/ 586 w 1517"/>
                    <a:gd name="T9" fmla="*/ 1212 h 1271"/>
                    <a:gd name="T10" fmla="*/ 577 w 1517"/>
                    <a:gd name="T11" fmla="*/ 1182 h 1271"/>
                    <a:gd name="T12" fmla="*/ 572 w 1517"/>
                    <a:gd name="T13" fmla="*/ 1151 h 1271"/>
                    <a:gd name="T14" fmla="*/ 572 w 1517"/>
                    <a:gd name="T15" fmla="*/ 1120 h 1271"/>
                    <a:gd name="T16" fmla="*/ 574 w 1517"/>
                    <a:gd name="T17" fmla="*/ 1090 h 1271"/>
                    <a:gd name="T18" fmla="*/ 580 w 1517"/>
                    <a:gd name="T19" fmla="*/ 1058 h 1271"/>
                    <a:gd name="T20" fmla="*/ 587 w 1517"/>
                    <a:gd name="T21" fmla="*/ 1027 h 1271"/>
                    <a:gd name="T22" fmla="*/ 595 w 1517"/>
                    <a:gd name="T23" fmla="*/ 995 h 1271"/>
                    <a:gd name="T24" fmla="*/ 601 w 1517"/>
                    <a:gd name="T25" fmla="*/ 964 h 1271"/>
                    <a:gd name="T26" fmla="*/ 606 w 1517"/>
                    <a:gd name="T27" fmla="*/ 932 h 1271"/>
                    <a:gd name="T28" fmla="*/ 608 w 1517"/>
                    <a:gd name="T29" fmla="*/ 901 h 1271"/>
                    <a:gd name="T30" fmla="*/ 606 w 1517"/>
                    <a:gd name="T31" fmla="*/ 871 h 1271"/>
                    <a:gd name="T32" fmla="*/ 600 w 1517"/>
                    <a:gd name="T33" fmla="*/ 839 h 1271"/>
                    <a:gd name="T34" fmla="*/ 590 w 1517"/>
                    <a:gd name="T35" fmla="*/ 819 h 1271"/>
                    <a:gd name="T36" fmla="*/ 574 w 1517"/>
                    <a:gd name="T37" fmla="*/ 797 h 1271"/>
                    <a:gd name="T38" fmla="*/ 556 w 1517"/>
                    <a:gd name="T39" fmla="*/ 776 h 1271"/>
                    <a:gd name="T40" fmla="*/ 532 w 1517"/>
                    <a:gd name="T41" fmla="*/ 754 h 1271"/>
                    <a:gd name="T42" fmla="*/ 515 w 1517"/>
                    <a:gd name="T43" fmla="*/ 737 h 1271"/>
                    <a:gd name="T44" fmla="*/ 498 w 1517"/>
                    <a:gd name="T45" fmla="*/ 718 h 1271"/>
                    <a:gd name="T46" fmla="*/ 483 w 1517"/>
                    <a:gd name="T47" fmla="*/ 700 h 1271"/>
                    <a:gd name="T48" fmla="*/ 471 w 1517"/>
                    <a:gd name="T49" fmla="*/ 681 h 1271"/>
                    <a:gd name="T50" fmla="*/ 465 w 1517"/>
                    <a:gd name="T51" fmla="*/ 660 h 1271"/>
                    <a:gd name="T52" fmla="*/ 465 w 1517"/>
                    <a:gd name="T53" fmla="*/ 639 h 1271"/>
                    <a:gd name="T54" fmla="*/ 470 w 1517"/>
                    <a:gd name="T55" fmla="*/ 617 h 1271"/>
                    <a:gd name="T56" fmla="*/ 479 w 1517"/>
                    <a:gd name="T57" fmla="*/ 596 h 1271"/>
                    <a:gd name="T58" fmla="*/ 490 w 1517"/>
                    <a:gd name="T59" fmla="*/ 575 h 1271"/>
                    <a:gd name="T60" fmla="*/ 502 w 1517"/>
                    <a:gd name="T61" fmla="*/ 554 h 1271"/>
                    <a:gd name="T62" fmla="*/ 511 w 1517"/>
                    <a:gd name="T63" fmla="*/ 533 h 1271"/>
                    <a:gd name="T64" fmla="*/ 519 w 1517"/>
                    <a:gd name="T65" fmla="*/ 512 h 1271"/>
                    <a:gd name="T66" fmla="*/ 521 w 1517"/>
                    <a:gd name="T67" fmla="*/ 490 h 1271"/>
                    <a:gd name="T68" fmla="*/ 517 w 1517"/>
                    <a:gd name="T69" fmla="*/ 467 h 1271"/>
                    <a:gd name="T70" fmla="*/ 503 w 1517"/>
                    <a:gd name="T71" fmla="*/ 439 h 1271"/>
                    <a:gd name="T72" fmla="*/ 482 w 1517"/>
                    <a:gd name="T73" fmla="*/ 410 h 1271"/>
                    <a:gd name="T74" fmla="*/ 454 w 1517"/>
                    <a:gd name="T75" fmla="*/ 384 h 1271"/>
                    <a:gd name="T76" fmla="*/ 422 w 1517"/>
                    <a:gd name="T77" fmla="*/ 357 h 1271"/>
                    <a:gd name="T78" fmla="*/ 384 w 1517"/>
                    <a:gd name="T79" fmla="*/ 332 h 1271"/>
                    <a:gd name="T80" fmla="*/ 344 w 1517"/>
                    <a:gd name="T81" fmla="*/ 306 h 1271"/>
                    <a:gd name="T82" fmla="*/ 301 w 1517"/>
                    <a:gd name="T83" fmla="*/ 283 h 1271"/>
                    <a:gd name="T84" fmla="*/ 257 w 1517"/>
                    <a:gd name="T85" fmla="*/ 261 h 1271"/>
                    <a:gd name="T86" fmla="*/ 213 w 1517"/>
                    <a:gd name="T87" fmla="*/ 242 h 1271"/>
                    <a:gd name="T88" fmla="*/ 170 w 1517"/>
                    <a:gd name="T89" fmla="*/ 223 h 1271"/>
                    <a:gd name="T90" fmla="*/ 128 w 1517"/>
                    <a:gd name="T91" fmla="*/ 207 h 1271"/>
                    <a:gd name="T92" fmla="*/ 91 w 1517"/>
                    <a:gd name="T93" fmla="*/ 192 h 1271"/>
                    <a:gd name="T94" fmla="*/ 78 w 1517"/>
                    <a:gd name="T95" fmla="*/ 190 h 1271"/>
                    <a:gd name="T96" fmla="*/ 63 w 1517"/>
                    <a:gd name="T97" fmla="*/ 186 h 1271"/>
                    <a:gd name="T98" fmla="*/ 43 w 1517"/>
                    <a:gd name="T99" fmla="*/ 183 h 1271"/>
                    <a:gd name="T100" fmla="*/ 22 w 1517"/>
                    <a:gd name="T101" fmla="*/ 178 h 1271"/>
                    <a:gd name="T102" fmla="*/ 0 w 1517"/>
                    <a:gd name="T103" fmla="*/ 174 h 1271"/>
                    <a:gd name="T104" fmla="*/ 290 w 1517"/>
                    <a:gd name="T105" fmla="*/ 0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17" h="1271">
                      <a:moveTo>
                        <a:pt x="290" y="0"/>
                      </a:moveTo>
                      <a:lnTo>
                        <a:pt x="1517" y="737"/>
                      </a:lnTo>
                      <a:lnTo>
                        <a:pt x="627" y="1271"/>
                      </a:lnTo>
                      <a:lnTo>
                        <a:pt x="603" y="1241"/>
                      </a:lnTo>
                      <a:lnTo>
                        <a:pt x="586" y="1212"/>
                      </a:lnTo>
                      <a:lnTo>
                        <a:pt x="577" y="1182"/>
                      </a:lnTo>
                      <a:lnTo>
                        <a:pt x="572" y="1151"/>
                      </a:lnTo>
                      <a:lnTo>
                        <a:pt x="572" y="1120"/>
                      </a:lnTo>
                      <a:lnTo>
                        <a:pt x="574" y="1090"/>
                      </a:lnTo>
                      <a:lnTo>
                        <a:pt x="580" y="1058"/>
                      </a:lnTo>
                      <a:lnTo>
                        <a:pt x="587" y="1027"/>
                      </a:lnTo>
                      <a:lnTo>
                        <a:pt x="595" y="995"/>
                      </a:lnTo>
                      <a:lnTo>
                        <a:pt x="601" y="964"/>
                      </a:lnTo>
                      <a:lnTo>
                        <a:pt x="606" y="932"/>
                      </a:lnTo>
                      <a:lnTo>
                        <a:pt x="608" y="901"/>
                      </a:lnTo>
                      <a:lnTo>
                        <a:pt x="606" y="871"/>
                      </a:lnTo>
                      <a:lnTo>
                        <a:pt x="600" y="839"/>
                      </a:lnTo>
                      <a:lnTo>
                        <a:pt x="590" y="819"/>
                      </a:lnTo>
                      <a:lnTo>
                        <a:pt x="574" y="797"/>
                      </a:lnTo>
                      <a:lnTo>
                        <a:pt x="556" y="776"/>
                      </a:lnTo>
                      <a:lnTo>
                        <a:pt x="532" y="754"/>
                      </a:lnTo>
                      <a:lnTo>
                        <a:pt x="515" y="737"/>
                      </a:lnTo>
                      <a:lnTo>
                        <a:pt x="498" y="718"/>
                      </a:lnTo>
                      <a:lnTo>
                        <a:pt x="483" y="700"/>
                      </a:lnTo>
                      <a:lnTo>
                        <a:pt x="471" y="681"/>
                      </a:lnTo>
                      <a:lnTo>
                        <a:pt x="465" y="660"/>
                      </a:lnTo>
                      <a:lnTo>
                        <a:pt x="465" y="639"/>
                      </a:lnTo>
                      <a:lnTo>
                        <a:pt x="470" y="617"/>
                      </a:lnTo>
                      <a:lnTo>
                        <a:pt x="479" y="596"/>
                      </a:lnTo>
                      <a:lnTo>
                        <a:pt x="490" y="575"/>
                      </a:lnTo>
                      <a:lnTo>
                        <a:pt x="502" y="554"/>
                      </a:lnTo>
                      <a:lnTo>
                        <a:pt x="511" y="533"/>
                      </a:lnTo>
                      <a:lnTo>
                        <a:pt x="519" y="512"/>
                      </a:lnTo>
                      <a:lnTo>
                        <a:pt x="521" y="490"/>
                      </a:lnTo>
                      <a:lnTo>
                        <a:pt x="517" y="467"/>
                      </a:lnTo>
                      <a:lnTo>
                        <a:pt x="503" y="439"/>
                      </a:lnTo>
                      <a:lnTo>
                        <a:pt x="482" y="410"/>
                      </a:lnTo>
                      <a:lnTo>
                        <a:pt x="454" y="384"/>
                      </a:lnTo>
                      <a:lnTo>
                        <a:pt x="422" y="357"/>
                      </a:lnTo>
                      <a:lnTo>
                        <a:pt x="384" y="332"/>
                      </a:lnTo>
                      <a:lnTo>
                        <a:pt x="344" y="306"/>
                      </a:lnTo>
                      <a:lnTo>
                        <a:pt x="301" y="283"/>
                      </a:lnTo>
                      <a:lnTo>
                        <a:pt x="257" y="261"/>
                      </a:lnTo>
                      <a:lnTo>
                        <a:pt x="213" y="242"/>
                      </a:lnTo>
                      <a:lnTo>
                        <a:pt x="170" y="223"/>
                      </a:lnTo>
                      <a:lnTo>
                        <a:pt x="128" y="207"/>
                      </a:lnTo>
                      <a:lnTo>
                        <a:pt x="91" y="192"/>
                      </a:lnTo>
                      <a:lnTo>
                        <a:pt x="78" y="190"/>
                      </a:lnTo>
                      <a:lnTo>
                        <a:pt x="63" y="186"/>
                      </a:lnTo>
                      <a:lnTo>
                        <a:pt x="43" y="183"/>
                      </a:lnTo>
                      <a:lnTo>
                        <a:pt x="22" y="178"/>
                      </a:lnTo>
                      <a:lnTo>
                        <a:pt x="0" y="174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377A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07ABF782-C8D7-46DD-B5E8-AED977350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6398" y="3234388"/>
                  <a:ext cx="70605" cy="47070"/>
                </a:xfrm>
                <a:custGeom>
                  <a:avLst/>
                  <a:gdLst>
                    <a:gd name="T0" fmla="*/ 100 w 197"/>
                    <a:gd name="T1" fmla="*/ 0 h 131"/>
                    <a:gd name="T2" fmla="*/ 126 w 197"/>
                    <a:gd name="T3" fmla="*/ 3 h 131"/>
                    <a:gd name="T4" fmla="*/ 149 w 197"/>
                    <a:gd name="T5" fmla="*/ 9 h 131"/>
                    <a:gd name="T6" fmla="*/ 168 w 197"/>
                    <a:gd name="T7" fmla="*/ 19 h 131"/>
                    <a:gd name="T8" fmla="*/ 183 w 197"/>
                    <a:gd name="T9" fmla="*/ 32 h 131"/>
                    <a:gd name="T10" fmla="*/ 194 w 197"/>
                    <a:gd name="T11" fmla="*/ 47 h 131"/>
                    <a:gd name="T12" fmla="*/ 197 w 197"/>
                    <a:gd name="T13" fmla="*/ 64 h 131"/>
                    <a:gd name="T14" fmla="*/ 195 w 197"/>
                    <a:gd name="T15" fmla="*/ 82 h 131"/>
                    <a:gd name="T16" fmla="*/ 185 w 197"/>
                    <a:gd name="T17" fmla="*/ 99 h 131"/>
                    <a:gd name="T18" fmla="*/ 169 w 197"/>
                    <a:gd name="T19" fmla="*/ 112 h 131"/>
                    <a:gd name="T20" fmla="*/ 148 w 197"/>
                    <a:gd name="T21" fmla="*/ 123 h 131"/>
                    <a:gd name="T22" fmla="*/ 123 w 197"/>
                    <a:gd name="T23" fmla="*/ 129 h 131"/>
                    <a:gd name="T24" fmla="*/ 96 w 197"/>
                    <a:gd name="T25" fmla="*/ 131 h 131"/>
                    <a:gd name="T26" fmla="*/ 69 w 197"/>
                    <a:gd name="T27" fmla="*/ 128 h 131"/>
                    <a:gd name="T28" fmla="*/ 45 w 197"/>
                    <a:gd name="T29" fmla="*/ 121 h 131"/>
                    <a:gd name="T30" fmla="*/ 26 w 197"/>
                    <a:gd name="T31" fmla="*/ 110 h 131"/>
                    <a:gd name="T32" fmla="*/ 11 w 197"/>
                    <a:gd name="T33" fmla="*/ 95 h 131"/>
                    <a:gd name="T34" fmla="*/ 1 w 197"/>
                    <a:gd name="T35" fmla="*/ 78 h 131"/>
                    <a:gd name="T36" fmla="*/ 0 w 197"/>
                    <a:gd name="T37" fmla="*/ 61 h 131"/>
                    <a:gd name="T38" fmla="*/ 5 w 197"/>
                    <a:gd name="T39" fmla="*/ 44 h 131"/>
                    <a:gd name="T40" fmla="*/ 16 w 197"/>
                    <a:gd name="T41" fmla="*/ 30 h 131"/>
                    <a:gd name="T42" fmla="*/ 33 w 197"/>
                    <a:gd name="T43" fmla="*/ 17 h 131"/>
                    <a:gd name="T44" fmla="*/ 52 w 197"/>
                    <a:gd name="T45" fmla="*/ 8 h 131"/>
                    <a:gd name="T46" fmla="*/ 75 w 197"/>
                    <a:gd name="T47" fmla="*/ 2 h 131"/>
                    <a:gd name="T48" fmla="*/ 100 w 197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7" h="131">
                      <a:moveTo>
                        <a:pt x="100" y="0"/>
                      </a:moveTo>
                      <a:lnTo>
                        <a:pt x="126" y="3"/>
                      </a:lnTo>
                      <a:lnTo>
                        <a:pt x="149" y="9"/>
                      </a:lnTo>
                      <a:lnTo>
                        <a:pt x="168" y="19"/>
                      </a:lnTo>
                      <a:lnTo>
                        <a:pt x="183" y="32"/>
                      </a:lnTo>
                      <a:lnTo>
                        <a:pt x="194" y="47"/>
                      </a:lnTo>
                      <a:lnTo>
                        <a:pt x="197" y="64"/>
                      </a:lnTo>
                      <a:lnTo>
                        <a:pt x="195" y="82"/>
                      </a:lnTo>
                      <a:lnTo>
                        <a:pt x="185" y="99"/>
                      </a:lnTo>
                      <a:lnTo>
                        <a:pt x="169" y="112"/>
                      </a:lnTo>
                      <a:lnTo>
                        <a:pt x="148" y="123"/>
                      </a:lnTo>
                      <a:lnTo>
                        <a:pt x="123" y="129"/>
                      </a:lnTo>
                      <a:lnTo>
                        <a:pt x="96" y="131"/>
                      </a:lnTo>
                      <a:lnTo>
                        <a:pt x="69" y="128"/>
                      </a:lnTo>
                      <a:lnTo>
                        <a:pt x="45" y="121"/>
                      </a:lnTo>
                      <a:lnTo>
                        <a:pt x="26" y="110"/>
                      </a:lnTo>
                      <a:lnTo>
                        <a:pt x="11" y="95"/>
                      </a:lnTo>
                      <a:lnTo>
                        <a:pt x="1" y="78"/>
                      </a:lnTo>
                      <a:lnTo>
                        <a:pt x="0" y="61"/>
                      </a:lnTo>
                      <a:lnTo>
                        <a:pt x="5" y="44"/>
                      </a:lnTo>
                      <a:lnTo>
                        <a:pt x="16" y="30"/>
                      </a:lnTo>
                      <a:lnTo>
                        <a:pt x="33" y="17"/>
                      </a:lnTo>
                      <a:lnTo>
                        <a:pt x="52" y="8"/>
                      </a:lnTo>
                      <a:lnTo>
                        <a:pt x="75" y="2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A0F230C7-6060-446E-95BD-BC5937F6E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000" y="3355684"/>
                  <a:ext cx="103192" cy="68794"/>
                </a:xfrm>
                <a:custGeom>
                  <a:avLst/>
                  <a:gdLst>
                    <a:gd name="T0" fmla="*/ 146 w 286"/>
                    <a:gd name="T1" fmla="*/ 0 h 189"/>
                    <a:gd name="T2" fmla="*/ 177 w 286"/>
                    <a:gd name="T3" fmla="*/ 2 h 189"/>
                    <a:gd name="T4" fmla="*/ 206 w 286"/>
                    <a:gd name="T5" fmla="*/ 9 h 189"/>
                    <a:gd name="T6" fmla="*/ 232 w 286"/>
                    <a:gd name="T7" fmla="*/ 20 h 189"/>
                    <a:gd name="T8" fmla="*/ 254 w 286"/>
                    <a:gd name="T9" fmla="*/ 35 h 189"/>
                    <a:gd name="T10" fmla="*/ 270 w 286"/>
                    <a:gd name="T11" fmla="*/ 52 h 189"/>
                    <a:gd name="T12" fmla="*/ 281 w 286"/>
                    <a:gd name="T13" fmla="*/ 71 h 189"/>
                    <a:gd name="T14" fmla="*/ 286 w 286"/>
                    <a:gd name="T15" fmla="*/ 91 h 189"/>
                    <a:gd name="T16" fmla="*/ 283 w 286"/>
                    <a:gd name="T17" fmla="*/ 114 h 189"/>
                    <a:gd name="T18" fmla="*/ 272 w 286"/>
                    <a:gd name="T19" fmla="*/ 135 h 189"/>
                    <a:gd name="T20" fmla="*/ 255 w 286"/>
                    <a:gd name="T21" fmla="*/ 153 h 189"/>
                    <a:gd name="T22" fmla="*/ 232 w 286"/>
                    <a:gd name="T23" fmla="*/ 169 h 189"/>
                    <a:gd name="T24" fmla="*/ 204 w 286"/>
                    <a:gd name="T25" fmla="*/ 180 h 189"/>
                    <a:gd name="T26" fmla="*/ 173 w 286"/>
                    <a:gd name="T27" fmla="*/ 187 h 189"/>
                    <a:gd name="T28" fmla="*/ 139 w 286"/>
                    <a:gd name="T29" fmla="*/ 189 h 189"/>
                    <a:gd name="T30" fmla="*/ 105 w 286"/>
                    <a:gd name="T31" fmla="*/ 186 h 189"/>
                    <a:gd name="T32" fmla="*/ 73 w 286"/>
                    <a:gd name="T33" fmla="*/ 177 h 189"/>
                    <a:gd name="T34" fmla="*/ 47 w 286"/>
                    <a:gd name="T35" fmla="*/ 165 h 189"/>
                    <a:gd name="T36" fmla="*/ 25 w 286"/>
                    <a:gd name="T37" fmla="*/ 149 h 189"/>
                    <a:gd name="T38" fmla="*/ 9 w 286"/>
                    <a:gd name="T39" fmla="*/ 130 h 189"/>
                    <a:gd name="T40" fmla="*/ 1 w 286"/>
                    <a:gd name="T41" fmla="*/ 110 h 189"/>
                    <a:gd name="T42" fmla="*/ 0 w 286"/>
                    <a:gd name="T43" fmla="*/ 88 h 189"/>
                    <a:gd name="T44" fmla="*/ 4 w 286"/>
                    <a:gd name="T45" fmla="*/ 66 h 189"/>
                    <a:gd name="T46" fmla="*/ 18 w 286"/>
                    <a:gd name="T47" fmla="*/ 47 h 189"/>
                    <a:gd name="T48" fmla="*/ 35 w 286"/>
                    <a:gd name="T49" fmla="*/ 31 h 189"/>
                    <a:gd name="T50" fmla="*/ 58 w 286"/>
                    <a:gd name="T51" fmla="*/ 18 h 189"/>
                    <a:gd name="T52" fmla="*/ 84 w 286"/>
                    <a:gd name="T53" fmla="*/ 7 h 189"/>
                    <a:gd name="T54" fmla="*/ 113 w 286"/>
                    <a:gd name="T55" fmla="*/ 1 h 189"/>
                    <a:gd name="T56" fmla="*/ 146 w 286"/>
                    <a:gd name="T57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6" h="189">
                      <a:moveTo>
                        <a:pt x="146" y="0"/>
                      </a:moveTo>
                      <a:lnTo>
                        <a:pt x="177" y="2"/>
                      </a:lnTo>
                      <a:lnTo>
                        <a:pt x="206" y="9"/>
                      </a:lnTo>
                      <a:lnTo>
                        <a:pt x="232" y="20"/>
                      </a:lnTo>
                      <a:lnTo>
                        <a:pt x="254" y="35"/>
                      </a:lnTo>
                      <a:lnTo>
                        <a:pt x="270" y="52"/>
                      </a:lnTo>
                      <a:lnTo>
                        <a:pt x="281" y="71"/>
                      </a:lnTo>
                      <a:lnTo>
                        <a:pt x="286" y="91"/>
                      </a:lnTo>
                      <a:lnTo>
                        <a:pt x="283" y="114"/>
                      </a:lnTo>
                      <a:lnTo>
                        <a:pt x="272" y="135"/>
                      </a:lnTo>
                      <a:lnTo>
                        <a:pt x="255" y="153"/>
                      </a:lnTo>
                      <a:lnTo>
                        <a:pt x="232" y="169"/>
                      </a:lnTo>
                      <a:lnTo>
                        <a:pt x="204" y="180"/>
                      </a:lnTo>
                      <a:lnTo>
                        <a:pt x="173" y="187"/>
                      </a:lnTo>
                      <a:lnTo>
                        <a:pt x="139" y="189"/>
                      </a:lnTo>
                      <a:lnTo>
                        <a:pt x="105" y="186"/>
                      </a:lnTo>
                      <a:lnTo>
                        <a:pt x="73" y="177"/>
                      </a:lnTo>
                      <a:lnTo>
                        <a:pt x="47" y="165"/>
                      </a:lnTo>
                      <a:lnTo>
                        <a:pt x="25" y="149"/>
                      </a:lnTo>
                      <a:lnTo>
                        <a:pt x="9" y="130"/>
                      </a:lnTo>
                      <a:lnTo>
                        <a:pt x="1" y="110"/>
                      </a:lnTo>
                      <a:lnTo>
                        <a:pt x="0" y="88"/>
                      </a:lnTo>
                      <a:lnTo>
                        <a:pt x="4" y="66"/>
                      </a:lnTo>
                      <a:lnTo>
                        <a:pt x="18" y="47"/>
                      </a:lnTo>
                      <a:lnTo>
                        <a:pt x="35" y="31"/>
                      </a:lnTo>
                      <a:lnTo>
                        <a:pt x="58" y="18"/>
                      </a:lnTo>
                      <a:lnTo>
                        <a:pt x="84" y="7"/>
                      </a:lnTo>
                      <a:lnTo>
                        <a:pt x="113" y="1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Freeform 21">
                  <a:extLst>
                    <a:ext uri="{FF2B5EF4-FFF2-40B4-BE49-F238E27FC236}">
                      <a16:creationId xmlns:a16="http://schemas.microsoft.com/office/drawing/2014/main" id="{2E3FC421-F002-46CD-99B0-4CB173A84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8731" y="3250682"/>
                  <a:ext cx="92330" cy="61553"/>
                </a:xfrm>
                <a:custGeom>
                  <a:avLst/>
                  <a:gdLst>
                    <a:gd name="T0" fmla="*/ 130 w 254"/>
                    <a:gd name="T1" fmla="*/ 0 h 168"/>
                    <a:gd name="T2" fmla="*/ 159 w 254"/>
                    <a:gd name="T3" fmla="*/ 3 h 168"/>
                    <a:gd name="T4" fmla="*/ 184 w 254"/>
                    <a:gd name="T5" fmla="*/ 9 h 168"/>
                    <a:gd name="T6" fmla="*/ 207 w 254"/>
                    <a:gd name="T7" fmla="*/ 18 h 168"/>
                    <a:gd name="T8" fmla="*/ 226 w 254"/>
                    <a:gd name="T9" fmla="*/ 32 h 168"/>
                    <a:gd name="T10" fmla="*/ 241 w 254"/>
                    <a:gd name="T11" fmla="*/ 46 h 168"/>
                    <a:gd name="T12" fmla="*/ 251 w 254"/>
                    <a:gd name="T13" fmla="*/ 64 h 168"/>
                    <a:gd name="T14" fmla="*/ 254 w 254"/>
                    <a:gd name="T15" fmla="*/ 83 h 168"/>
                    <a:gd name="T16" fmla="*/ 252 w 254"/>
                    <a:gd name="T17" fmla="*/ 103 h 168"/>
                    <a:gd name="T18" fmla="*/ 242 w 254"/>
                    <a:gd name="T19" fmla="*/ 121 h 168"/>
                    <a:gd name="T20" fmla="*/ 228 w 254"/>
                    <a:gd name="T21" fmla="*/ 137 h 168"/>
                    <a:gd name="T22" fmla="*/ 207 w 254"/>
                    <a:gd name="T23" fmla="*/ 150 h 168"/>
                    <a:gd name="T24" fmla="*/ 183 w 254"/>
                    <a:gd name="T25" fmla="*/ 161 h 168"/>
                    <a:gd name="T26" fmla="*/ 155 w 254"/>
                    <a:gd name="T27" fmla="*/ 167 h 168"/>
                    <a:gd name="T28" fmla="*/ 125 w 254"/>
                    <a:gd name="T29" fmla="*/ 168 h 168"/>
                    <a:gd name="T30" fmla="*/ 95 w 254"/>
                    <a:gd name="T31" fmla="*/ 166 h 168"/>
                    <a:gd name="T32" fmla="*/ 67 w 254"/>
                    <a:gd name="T33" fmla="*/ 159 h 168"/>
                    <a:gd name="T34" fmla="*/ 44 w 254"/>
                    <a:gd name="T35" fmla="*/ 148 h 168"/>
                    <a:gd name="T36" fmla="*/ 25 w 254"/>
                    <a:gd name="T37" fmla="*/ 133 h 168"/>
                    <a:gd name="T38" fmla="*/ 10 w 254"/>
                    <a:gd name="T39" fmla="*/ 116 h 168"/>
                    <a:gd name="T40" fmla="*/ 3 w 254"/>
                    <a:gd name="T41" fmla="*/ 98 h 168"/>
                    <a:gd name="T42" fmla="*/ 0 w 254"/>
                    <a:gd name="T43" fmla="*/ 79 h 168"/>
                    <a:gd name="T44" fmla="*/ 6 w 254"/>
                    <a:gd name="T45" fmla="*/ 60 h 168"/>
                    <a:gd name="T46" fmla="*/ 17 w 254"/>
                    <a:gd name="T47" fmla="*/ 43 h 168"/>
                    <a:gd name="T48" fmla="*/ 33 w 254"/>
                    <a:gd name="T49" fmla="*/ 28 h 168"/>
                    <a:gd name="T50" fmla="*/ 54 w 254"/>
                    <a:gd name="T51" fmla="*/ 16 h 168"/>
                    <a:gd name="T52" fmla="*/ 77 w 254"/>
                    <a:gd name="T53" fmla="*/ 8 h 168"/>
                    <a:gd name="T54" fmla="*/ 102 w 254"/>
                    <a:gd name="T55" fmla="*/ 2 h 168"/>
                    <a:gd name="T56" fmla="*/ 130 w 254"/>
                    <a:gd name="T5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4" h="168">
                      <a:moveTo>
                        <a:pt x="130" y="0"/>
                      </a:moveTo>
                      <a:lnTo>
                        <a:pt x="159" y="3"/>
                      </a:lnTo>
                      <a:lnTo>
                        <a:pt x="184" y="9"/>
                      </a:lnTo>
                      <a:lnTo>
                        <a:pt x="207" y="18"/>
                      </a:lnTo>
                      <a:lnTo>
                        <a:pt x="226" y="32"/>
                      </a:lnTo>
                      <a:lnTo>
                        <a:pt x="241" y="46"/>
                      </a:lnTo>
                      <a:lnTo>
                        <a:pt x="251" y="64"/>
                      </a:lnTo>
                      <a:lnTo>
                        <a:pt x="254" y="83"/>
                      </a:lnTo>
                      <a:lnTo>
                        <a:pt x="252" y="103"/>
                      </a:lnTo>
                      <a:lnTo>
                        <a:pt x="242" y="121"/>
                      </a:lnTo>
                      <a:lnTo>
                        <a:pt x="228" y="137"/>
                      </a:lnTo>
                      <a:lnTo>
                        <a:pt x="207" y="150"/>
                      </a:lnTo>
                      <a:lnTo>
                        <a:pt x="183" y="161"/>
                      </a:lnTo>
                      <a:lnTo>
                        <a:pt x="155" y="167"/>
                      </a:lnTo>
                      <a:lnTo>
                        <a:pt x="125" y="168"/>
                      </a:lnTo>
                      <a:lnTo>
                        <a:pt x="95" y="166"/>
                      </a:lnTo>
                      <a:lnTo>
                        <a:pt x="67" y="159"/>
                      </a:lnTo>
                      <a:lnTo>
                        <a:pt x="44" y="148"/>
                      </a:lnTo>
                      <a:lnTo>
                        <a:pt x="25" y="133"/>
                      </a:lnTo>
                      <a:lnTo>
                        <a:pt x="10" y="116"/>
                      </a:lnTo>
                      <a:lnTo>
                        <a:pt x="3" y="98"/>
                      </a:lnTo>
                      <a:lnTo>
                        <a:pt x="0" y="79"/>
                      </a:lnTo>
                      <a:lnTo>
                        <a:pt x="6" y="60"/>
                      </a:lnTo>
                      <a:lnTo>
                        <a:pt x="17" y="43"/>
                      </a:lnTo>
                      <a:lnTo>
                        <a:pt x="33" y="28"/>
                      </a:lnTo>
                      <a:lnTo>
                        <a:pt x="54" y="16"/>
                      </a:lnTo>
                      <a:lnTo>
                        <a:pt x="77" y="8"/>
                      </a:lnTo>
                      <a:lnTo>
                        <a:pt x="102" y="2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Freeform 22">
                  <a:extLst>
                    <a:ext uri="{FF2B5EF4-FFF2-40B4-BE49-F238E27FC236}">
                      <a16:creationId xmlns:a16="http://schemas.microsoft.com/office/drawing/2014/main" id="{97DFB5CC-896D-44E9-A7EB-E88A489A9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9157" y="3113093"/>
                  <a:ext cx="269747" cy="450785"/>
                </a:xfrm>
                <a:custGeom>
                  <a:avLst/>
                  <a:gdLst>
                    <a:gd name="T0" fmla="*/ 161 w 746"/>
                    <a:gd name="T1" fmla="*/ 14 h 1247"/>
                    <a:gd name="T2" fmla="*/ 247 w 746"/>
                    <a:gd name="T3" fmla="*/ 44 h 1247"/>
                    <a:gd name="T4" fmla="*/ 332 w 746"/>
                    <a:gd name="T5" fmla="*/ 79 h 1247"/>
                    <a:gd name="T6" fmla="*/ 420 w 746"/>
                    <a:gd name="T7" fmla="*/ 120 h 1247"/>
                    <a:gd name="T8" fmla="*/ 503 w 746"/>
                    <a:gd name="T9" fmla="*/ 169 h 1247"/>
                    <a:gd name="T10" fmla="*/ 573 w 746"/>
                    <a:gd name="T11" fmla="*/ 221 h 1247"/>
                    <a:gd name="T12" fmla="*/ 622 w 746"/>
                    <a:gd name="T13" fmla="*/ 276 h 1247"/>
                    <a:gd name="T14" fmla="*/ 640 w 746"/>
                    <a:gd name="T15" fmla="*/ 327 h 1247"/>
                    <a:gd name="T16" fmla="*/ 630 w 746"/>
                    <a:gd name="T17" fmla="*/ 370 h 1247"/>
                    <a:gd name="T18" fmla="*/ 609 w 746"/>
                    <a:gd name="T19" fmla="*/ 412 h 1247"/>
                    <a:gd name="T20" fmla="*/ 589 w 746"/>
                    <a:gd name="T21" fmla="*/ 454 h 1247"/>
                    <a:gd name="T22" fmla="*/ 584 w 746"/>
                    <a:gd name="T23" fmla="*/ 497 h 1247"/>
                    <a:gd name="T24" fmla="*/ 602 w 746"/>
                    <a:gd name="T25" fmla="*/ 537 h 1247"/>
                    <a:gd name="T26" fmla="*/ 634 w 746"/>
                    <a:gd name="T27" fmla="*/ 574 h 1247"/>
                    <a:gd name="T28" fmla="*/ 675 w 746"/>
                    <a:gd name="T29" fmla="*/ 613 h 1247"/>
                    <a:gd name="T30" fmla="*/ 709 w 746"/>
                    <a:gd name="T31" fmla="*/ 656 h 1247"/>
                    <a:gd name="T32" fmla="*/ 725 w 746"/>
                    <a:gd name="T33" fmla="*/ 708 h 1247"/>
                    <a:gd name="T34" fmla="*/ 725 w 746"/>
                    <a:gd name="T35" fmla="*/ 769 h 1247"/>
                    <a:gd name="T36" fmla="*/ 714 w 746"/>
                    <a:gd name="T37" fmla="*/ 832 h 1247"/>
                    <a:gd name="T38" fmla="*/ 699 w 746"/>
                    <a:gd name="T39" fmla="*/ 895 h 1247"/>
                    <a:gd name="T40" fmla="*/ 691 w 746"/>
                    <a:gd name="T41" fmla="*/ 957 h 1247"/>
                    <a:gd name="T42" fmla="*/ 696 w 746"/>
                    <a:gd name="T43" fmla="*/ 1019 h 1247"/>
                    <a:gd name="T44" fmla="*/ 722 w 746"/>
                    <a:gd name="T45" fmla="*/ 1079 h 1247"/>
                    <a:gd name="T46" fmla="*/ 534 w 746"/>
                    <a:gd name="T47" fmla="*/ 1247 h 1247"/>
                    <a:gd name="T48" fmla="*/ 494 w 746"/>
                    <a:gd name="T49" fmla="*/ 1156 h 1247"/>
                    <a:gd name="T50" fmla="*/ 478 w 746"/>
                    <a:gd name="T51" fmla="*/ 1067 h 1247"/>
                    <a:gd name="T52" fmla="*/ 479 w 746"/>
                    <a:gd name="T53" fmla="*/ 983 h 1247"/>
                    <a:gd name="T54" fmla="*/ 491 w 746"/>
                    <a:gd name="T55" fmla="*/ 910 h 1247"/>
                    <a:gd name="T56" fmla="*/ 506 w 746"/>
                    <a:gd name="T57" fmla="*/ 852 h 1247"/>
                    <a:gd name="T58" fmla="*/ 524 w 746"/>
                    <a:gd name="T59" fmla="*/ 794 h 1247"/>
                    <a:gd name="T60" fmla="*/ 535 w 746"/>
                    <a:gd name="T61" fmla="*/ 751 h 1247"/>
                    <a:gd name="T62" fmla="*/ 532 w 746"/>
                    <a:gd name="T63" fmla="*/ 720 h 1247"/>
                    <a:gd name="T64" fmla="*/ 508 w 746"/>
                    <a:gd name="T65" fmla="*/ 690 h 1247"/>
                    <a:gd name="T66" fmla="*/ 473 w 746"/>
                    <a:gd name="T67" fmla="*/ 650 h 1247"/>
                    <a:gd name="T68" fmla="*/ 440 w 746"/>
                    <a:gd name="T69" fmla="*/ 601 h 1247"/>
                    <a:gd name="T70" fmla="*/ 417 w 746"/>
                    <a:gd name="T71" fmla="*/ 542 h 1247"/>
                    <a:gd name="T72" fmla="*/ 409 w 746"/>
                    <a:gd name="T73" fmla="*/ 489 h 1247"/>
                    <a:gd name="T74" fmla="*/ 413 w 746"/>
                    <a:gd name="T75" fmla="*/ 453 h 1247"/>
                    <a:gd name="T76" fmla="*/ 420 w 746"/>
                    <a:gd name="T77" fmla="*/ 421 h 1247"/>
                    <a:gd name="T78" fmla="*/ 431 w 746"/>
                    <a:gd name="T79" fmla="*/ 393 h 1247"/>
                    <a:gd name="T80" fmla="*/ 440 w 746"/>
                    <a:gd name="T81" fmla="*/ 368 h 1247"/>
                    <a:gd name="T82" fmla="*/ 448 w 746"/>
                    <a:gd name="T83" fmla="*/ 345 h 1247"/>
                    <a:gd name="T84" fmla="*/ 449 w 746"/>
                    <a:gd name="T85" fmla="*/ 322 h 1247"/>
                    <a:gd name="T86" fmla="*/ 442 w 746"/>
                    <a:gd name="T87" fmla="*/ 298 h 1247"/>
                    <a:gd name="T88" fmla="*/ 424 w 746"/>
                    <a:gd name="T89" fmla="*/ 274 h 1247"/>
                    <a:gd name="T90" fmla="*/ 391 w 746"/>
                    <a:gd name="T91" fmla="*/ 247 h 1247"/>
                    <a:gd name="T92" fmla="*/ 341 w 746"/>
                    <a:gd name="T93" fmla="*/ 217 h 1247"/>
                    <a:gd name="T94" fmla="*/ 274 w 746"/>
                    <a:gd name="T95" fmla="*/ 182 h 1247"/>
                    <a:gd name="T96" fmla="*/ 183 w 746"/>
                    <a:gd name="T97" fmla="*/ 142 h 1247"/>
                    <a:gd name="T98" fmla="*/ 68 w 746"/>
                    <a:gd name="T99" fmla="*/ 96 h 1247"/>
                    <a:gd name="T100" fmla="*/ 116 w 746"/>
                    <a:gd name="T101" fmla="*/ 0 h 1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46" h="1247">
                      <a:moveTo>
                        <a:pt x="116" y="0"/>
                      </a:moveTo>
                      <a:lnTo>
                        <a:pt x="161" y="14"/>
                      </a:lnTo>
                      <a:lnTo>
                        <a:pt x="210" y="29"/>
                      </a:lnTo>
                      <a:lnTo>
                        <a:pt x="247" y="44"/>
                      </a:lnTo>
                      <a:lnTo>
                        <a:pt x="289" y="60"/>
                      </a:lnTo>
                      <a:lnTo>
                        <a:pt x="332" y="79"/>
                      </a:lnTo>
                      <a:lnTo>
                        <a:pt x="376" y="98"/>
                      </a:lnTo>
                      <a:lnTo>
                        <a:pt x="420" y="120"/>
                      </a:lnTo>
                      <a:lnTo>
                        <a:pt x="463" y="143"/>
                      </a:lnTo>
                      <a:lnTo>
                        <a:pt x="503" y="169"/>
                      </a:lnTo>
                      <a:lnTo>
                        <a:pt x="541" y="194"/>
                      </a:lnTo>
                      <a:lnTo>
                        <a:pt x="573" y="221"/>
                      </a:lnTo>
                      <a:lnTo>
                        <a:pt x="601" y="247"/>
                      </a:lnTo>
                      <a:lnTo>
                        <a:pt x="622" y="276"/>
                      </a:lnTo>
                      <a:lnTo>
                        <a:pt x="636" y="304"/>
                      </a:lnTo>
                      <a:lnTo>
                        <a:pt x="640" y="327"/>
                      </a:lnTo>
                      <a:lnTo>
                        <a:pt x="638" y="349"/>
                      </a:lnTo>
                      <a:lnTo>
                        <a:pt x="630" y="370"/>
                      </a:lnTo>
                      <a:lnTo>
                        <a:pt x="621" y="391"/>
                      </a:lnTo>
                      <a:lnTo>
                        <a:pt x="609" y="412"/>
                      </a:lnTo>
                      <a:lnTo>
                        <a:pt x="598" y="433"/>
                      </a:lnTo>
                      <a:lnTo>
                        <a:pt x="589" y="454"/>
                      </a:lnTo>
                      <a:lnTo>
                        <a:pt x="584" y="476"/>
                      </a:lnTo>
                      <a:lnTo>
                        <a:pt x="584" y="497"/>
                      </a:lnTo>
                      <a:lnTo>
                        <a:pt x="590" y="518"/>
                      </a:lnTo>
                      <a:lnTo>
                        <a:pt x="602" y="537"/>
                      </a:lnTo>
                      <a:lnTo>
                        <a:pt x="617" y="555"/>
                      </a:lnTo>
                      <a:lnTo>
                        <a:pt x="634" y="574"/>
                      </a:lnTo>
                      <a:lnTo>
                        <a:pt x="651" y="591"/>
                      </a:lnTo>
                      <a:lnTo>
                        <a:pt x="675" y="613"/>
                      </a:lnTo>
                      <a:lnTo>
                        <a:pt x="693" y="634"/>
                      </a:lnTo>
                      <a:lnTo>
                        <a:pt x="709" y="656"/>
                      </a:lnTo>
                      <a:lnTo>
                        <a:pt x="719" y="676"/>
                      </a:lnTo>
                      <a:lnTo>
                        <a:pt x="725" y="708"/>
                      </a:lnTo>
                      <a:lnTo>
                        <a:pt x="727" y="738"/>
                      </a:lnTo>
                      <a:lnTo>
                        <a:pt x="725" y="769"/>
                      </a:lnTo>
                      <a:lnTo>
                        <a:pt x="720" y="801"/>
                      </a:lnTo>
                      <a:lnTo>
                        <a:pt x="714" y="832"/>
                      </a:lnTo>
                      <a:lnTo>
                        <a:pt x="706" y="864"/>
                      </a:lnTo>
                      <a:lnTo>
                        <a:pt x="699" y="895"/>
                      </a:lnTo>
                      <a:lnTo>
                        <a:pt x="693" y="927"/>
                      </a:lnTo>
                      <a:lnTo>
                        <a:pt x="691" y="957"/>
                      </a:lnTo>
                      <a:lnTo>
                        <a:pt x="691" y="988"/>
                      </a:lnTo>
                      <a:lnTo>
                        <a:pt x="696" y="1019"/>
                      </a:lnTo>
                      <a:lnTo>
                        <a:pt x="705" y="1049"/>
                      </a:lnTo>
                      <a:lnTo>
                        <a:pt x="722" y="1079"/>
                      </a:lnTo>
                      <a:lnTo>
                        <a:pt x="746" y="1108"/>
                      </a:lnTo>
                      <a:lnTo>
                        <a:pt x="534" y="1247"/>
                      </a:lnTo>
                      <a:lnTo>
                        <a:pt x="509" y="1201"/>
                      </a:lnTo>
                      <a:lnTo>
                        <a:pt x="494" y="1156"/>
                      </a:lnTo>
                      <a:lnTo>
                        <a:pt x="483" y="1110"/>
                      </a:lnTo>
                      <a:lnTo>
                        <a:pt x="478" y="1067"/>
                      </a:lnTo>
                      <a:lnTo>
                        <a:pt x="477" y="1023"/>
                      </a:lnTo>
                      <a:lnTo>
                        <a:pt x="479" y="983"/>
                      </a:lnTo>
                      <a:lnTo>
                        <a:pt x="484" y="945"/>
                      </a:lnTo>
                      <a:lnTo>
                        <a:pt x="491" y="910"/>
                      </a:lnTo>
                      <a:lnTo>
                        <a:pt x="499" y="879"/>
                      </a:lnTo>
                      <a:lnTo>
                        <a:pt x="506" y="852"/>
                      </a:lnTo>
                      <a:lnTo>
                        <a:pt x="514" y="820"/>
                      </a:lnTo>
                      <a:lnTo>
                        <a:pt x="524" y="794"/>
                      </a:lnTo>
                      <a:lnTo>
                        <a:pt x="530" y="771"/>
                      </a:lnTo>
                      <a:lnTo>
                        <a:pt x="535" y="751"/>
                      </a:lnTo>
                      <a:lnTo>
                        <a:pt x="536" y="734"/>
                      </a:lnTo>
                      <a:lnTo>
                        <a:pt x="532" y="720"/>
                      </a:lnTo>
                      <a:lnTo>
                        <a:pt x="524" y="707"/>
                      </a:lnTo>
                      <a:lnTo>
                        <a:pt x="508" y="690"/>
                      </a:lnTo>
                      <a:lnTo>
                        <a:pt x="490" y="672"/>
                      </a:lnTo>
                      <a:lnTo>
                        <a:pt x="473" y="650"/>
                      </a:lnTo>
                      <a:lnTo>
                        <a:pt x="456" y="627"/>
                      </a:lnTo>
                      <a:lnTo>
                        <a:pt x="440" y="601"/>
                      </a:lnTo>
                      <a:lnTo>
                        <a:pt x="427" y="574"/>
                      </a:lnTo>
                      <a:lnTo>
                        <a:pt x="417" y="542"/>
                      </a:lnTo>
                      <a:lnTo>
                        <a:pt x="411" y="510"/>
                      </a:lnTo>
                      <a:lnTo>
                        <a:pt x="409" y="489"/>
                      </a:lnTo>
                      <a:lnTo>
                        <a:pt x="410" y="471"/>
                      </a:lnTo>
                      <a:lnTo>
                        <a:pt x="413" y="453"/>
                      </a:lnTo>
                      <a:lnTo>
                        <a:pt x="416" y="437"/>
                      </a:lnTo>
                      <a:lnTo>
                        <a:pt x="420" y="421"/>
                      </a:lnTo>
                      <a:lnTo>
                        <a:pt x="425" y="407"/>
                      </a:lnTo>
                      <a:lnTo>
                        <a:pt x="431" y="393"/>
                      </a:lnTo>
                      <a:lnTo>
                        <a:pt x="436" y="381"/>
                      </a:lnTo>
                      <a:lnTo>
                        <a:pt x="440" y="368"/>
                      </a:lnTo>
                      <a:lnTo>
                        <a:pt x="444" y="356"/>
                      </a:lnTo>
                      <a:lnTo>
                        <a:pt x="448" y="345"/>
                      </a:lnTo>
                      <a:lnTo>
                        <a:pt x="449" y="333"/>
                      </a:lnTo>
                      <a:lnTo>
                        <a:pt x="449" y="322"/>
                      </a:lnTo>
                      <a:lnTo>
                        <a:pt x="447" y="310"/>
                      </a:lnTo>
                      <a:lnTo>
                        <a:pt x="442" y="298"/>
                      </a:lnTo>
                      <a:lnTo>
                        <a:pt x="434" y="286"/>
                      </a:lnTo>
                      <a:lnTo>
                        <a:pt x="424" y="274"/>
                      </a:lnTo>
                      <a:lnTo>
                        <a:pt x="409" y="260"/>
                      </a:lnTo>
                      <a:lnTo>
                        <a:pt x="391" y="247"/>
                      </a:lnTo>
                      <a:lnTo>
                        <a:pt x="368" y="233"/>
                      </a:lnTo>
                      <a:lnTo>
                        <a:pt x="341" y="217"/>
                      </a:lnTo>
                      <a:lnTo>
                        <a:pt x="310" y="200"/>
                      </a:lnTo>
                      <a:lnTo>
                        <a:pt x="274" y="182"/>
                      </a:lnTo>
                      <a:lnTo>
                        <a:pt x="231" y="162"/>
                      </a:lnTo>
                      <a:lnTo>
                        <a:pt x="183" y="142"/>
                      </a:lnTo>
                      <a:lnTo>
                        <a:pt x="129" y="120"/>
                      </a:lnTo>
                      <a:lnTo>
                        <a:pt x="68" y="96"/>
                      </a:lnTo>
                      <a:lnTo>
                        <a:pt x="0" y="7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7B51DE0C-ED88-4E87-BB1C-0143789B0C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08914" y="2180034"/>
              <a:ext cx="3679191" cy="2623935"/>
              <a:chOff x="2225811" y="2014728"/>
              <a:chExt cx="4330429" cy="3088386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pic>
            <p:nvPicPr>
              <p:cNvPr id="48" name="Picture 6">
                <a:extLst>
                  <a:ext uri="{FF2B5EF4-FFF2-40B4-BE49-F238E27FC236}">
                    <a16:creationId xmlns:a16="http://schemas.microsoft.com/office/drawing/2014/main" id="{50ECAE21-3D25-4DEC-98FE-2E65EAD5E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25811" y="2014728"/>
                <a:ext cx="2667000" cy="3088386"/>
              </a:xfrm>
              <a:prstGeom prst="rect">
                <a:avLst/>
              </a:prstGeom>
            </p:spPr>
          </p:pic>
          <p:pic>
            <p:nvPicPr>
              <p:cNvPr id="49" name="Picture 7">
                <a:extLst>
                  <a:ext uri="{FF2B5EF4-FFF2-40B4-BE49-F238E27FC236}">
                    <a16:creationId xmlns:a16="http://schemas.microsoft.com/office/drawing/2014/main" id="{DEB105E4-EE8F-4F6B-BB5B-47636056A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89240" y="2020062"/>
                <a:ext cx="2667000" cy="3083052"/>
              </a:xfrm>
              <a:prstGeom prst="rect">
                <a:avLst/>
              </a:prstGeom>
            </p:spPr>
          </p:pic>
        </p:grpSp>
        <p:grpSp>
          <p:nvGrpSpPr>
            <p:cNvPr id="50" name="Group 39">
              <a:extLst>
                <a:ext uri="{FF2B5EF4-FFF2-40B4-BE49-F238E27FC236}">
                  <a16:creationId xmlns:a16="http://schemas.microsoft.com/office/drawing/2014/main" id="{1C479CBF-951F-42F6-BACA-4931264E054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28496" y="4908024"/>
              <a:ext cx="2519219" cy="1747690"/>
              <a:chOff x="646" y="1404"/>
              <a:chExt cx="751" cy="521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 useBgFill="1">
            <p:nvSpPr>
              <p:cNvPr id="51" name="Freeform 41">
                <a:extLst>
                  <a:ext uri="{FF2B5EF4-FFF2-40B4-BE49-F238E27FC236}">
                    <a16:creationId xmlns:a16="http://schemas.microsoft.com/office/drawing/2014/main" id="{BF4D4A81-9448-40F2-85E8-480A63D37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" y="1404"/>
                <a:ext cx="751" cy="521"/>
              </a:xfrm>
              <a:custGeom>
                <a:avLst/>
                <a:gdLst>
                  <a:gd name="T0" fmla="*/ 1997 w 3753"/>
                  <a:gd name="T1" fmla="*/ 13 h 2606"/>
                  <a:gd name="T2" fmla="*/ 2158 w 3753"/>
                  <a:gd name="T3" fmla="*/ 73 h 2606"/>
                  <a:gd name="T4" fmla="*/ 2270 w 3753"/>
                  <a:gd name="T5" fmla="*/ 131 h 2606"/>
                  <a:gd name="T6" fmla="*/ 3555 w 3753"/>
                  <a:gd name="T7" fmla="*/ 124 h 2606"/>
                  <a:gd name="T8" fmla="*/ 3655 w 3753"/>
                  <a:gd name="T9" fmla="*/ 149 h 2606"/>
                  <a:gd name="T10" fmla="*/ 3725 w 3753"/>
                  <a:gd name="T11" fmla="*/ 217 h 2606"/>
                  <a:gd name="T12" fmla="*/ 3753 w 3753"/>
                  <a:gd name="T13" fmla="*/ 311 h 2606"/>
                  <a:gd name="T14" fmla="*/ 3740 w 3753"/>
                  <a:gd name="T15" fmla="*/ 1323 h 2606"/>
                  <a:gd name="T16" fmla="*/ 3682 w 3753"/>
                  <a:gd name="T17" fmla="*/ 1401 h 2606"/>
                  <a:gd name="T18" fmla="*/ 3590 w 3753"/>
                  <a:gd name="T19" fmla="*/ 1442 h 2606"/>
                  <a:gd name="T20" fmla="*/ 3245 w 3753"/>
                  <a:gd name="T21" fmla="*/ 1462 h 2606"/>
                  <a:gd name="T22" fmla="*/ 3297 w 3753"/>
                  <a:gd name="T23" fmla="*/ 1537 h 2606"/>
                  <a:gd name="T24" fmla="*/ 3308 w 3753"/>
                  <a:gd name="T25" fmla="*/ 1630 h 2606"/>
                  <a:gd name="T26" fmla="*/ 3283 w 3753"/>
                  <a:gd name="T27" fmla="*/ 1705 h 2606"/>
                  <a:gd name="T28" fmla="*/ 3216 w 3753"/>
                  <a:gd name="T29" fmla="*/ 1746 h 2606"/>
                  <a:gd name="T30" fmla="*/ 2555 w 3753"/>
                  <a:gd name="T31" fmla="*/ 1748 h 2606"/>
                  <a:gd name="T32" fmla="*/ 2548 w 3753"/>
                  <a:gd name="T33" fmla="*/ 1941 h 2606"/>
                  <a:gd name="T34" fmla="*/ 2528 w 3753"/>
                  <a:gd name="T35" fmla="*/ 2177 h 2606"/>
                  <a:gd name="T36" fmla="*/ 2490 w 3753"/>
                  <a:gd name="T37" fmla="*/ 2278 h 2606"/>
                  <a:gd name="T38" fmla="*/ 2405 w 3753"/>
                  <a:gd name="T39" fmla="*/ 2349 h 2606"/>
                  <a:gd name="T40" fmla="*/ 2392 w 3753"/>
                  <a:gd name="T41" fmla="*/ 2480 h 2606"/>
                  <a:gd name="T42" fmla="*/ 2335 w 3753"/>
                  <a:gd name="T43" fmla="*/ 2561 h 2606"/>
                  <a:gd name="T44" fmla="*/ 2244 w 3753"/>
                  <a:gd name="T45" fmla="*/ 2604 h 2606"/>
                  <a:gd name="T46" fmla="*/ 1508 w 3753"/>
                  <a:gd name="T47" fmla="*/ 2604 h 2606"/>
                  <a:gd name="T48" fmla="*/ 1418 w 3753"/>
                  <a:gd name="T49" fmla="*/ 2561 h 2606"/>
                  <a:gd name="T50" fmla="*/ 1360 w 3753"/>
                  <a:gd name="T51" fmla="*/ 2480 h 2606"/>
                  <a:gd name="T52" fmla="*/ 1348 w 3753"/>
                  <a:gd name="T53" fmla="*/ 2349 h 2606"/>
                  <a:gd name="T54" fmla="*/ 1264 w 3753"/>
                  <a:gd name="T55" fmla="*/ 2280 h 2606"/>
                  <a:gd name="T56" fmla="*/ 1224 w 3753"/>
                  <a:gd name="T57" fmla="*/ 2177 h 2606"/>
                  <a:gd name="T58" fmla="*/ 1206 w 3753"/>
                  <a:gd name="T59" fmla="*/ 1942 h 2606"/>
                  <a:gd name="T60" fmla="*/ 1198 w 3753"/>
                  <a:gd name="T61" fmla="*/ 1748 h 2606"/>
                  <a:gd name="T62" fmla="*/ 537 w 3753"/>
                  <a:gd name="T63" fmla="*/ 1746 h 2606"/>
                  <a:gd name="T64" fmla="*/ 470 w 3753"/>
                  <a:gd name="T65" fmla="*/ 1705 h 2606"/>
                  <a:gd name="T66" fmla="*/ 444 w 3753"/>
                  <a:gd name="T67" fmla="*/ 1630 h 2606"/>
                  <a:gd name="T68" fmla="*/ 456 w 3753"/>
                  <a:gd name="T69" fmla="*/ 1537 h 2606"/>
                  <a:gd name="T70" fmla="*/ 507 w 3753"/>
                  <a:gd name="T71" fmla="*/ 1462 h 2606"/>
                  <a:gd name="T72" fmla="*/ 162 w 3753"/>
                  <a:gd name="T73" fmla="*/ 1442 h 2606"/>
                  <a:gd name="T74" fmla="*/ 70 w 3753"/>
                  <a:gd name="T75" fmla="*/ 1401 h 2606"/>
                  <a:gd name="T76" fmla="*/ 12 w 3753"/>
                  <a:gd name="T77" fmla="*/ 1323 h 2606"/>
                  <a:gd name="T78" fmla="*/ 0 w 3753"/>
                  <a:gd name="T79" fmla="*/ 311 h 2606"/>
                  <a:gd name="T80" fmla="*/ 27 w 3753"/>
                  <a:gd name="T81" fmla="*/ 217 h 2606"/>
                  <a:gd name="T82" fmla="*/ 98 w 3753"/>
                  <a:gd name="T83" fmla="*/ 149 h 2606"/>
                  <a:gd name="T84" fmla="*/ 198 w 3753"/>
                  <a:gd name="T85" fmla="*/ 124 h 2606"/>
                  <a:gd name="T86" fmla="*/ 1487 w 3753"/>
                  <a:gd name="T87" fmla="*/ 132 h 2606"/>
                  <a:gd name="T88" fmla="*/ 1601 w 3753"/>
                  <a:gd name="T89" fmla="*/ 75 h 2606"/>
                  <a:gd name="T90" fmla="*/ 1764 w 3753"/>
                  <a:gd name="T91" fmla="*/ 13 h 2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753" h="2606">
                    <a:moveTo>
                      <a:pt x="1881" y="0"/>
                    </a:moveTo>
                    <a:lnTo>
                      <a:pt x="1941" y="3"/>
                    </a:lnTo>
                    <a:lnTo>
                      <a:pt x="1997" y="13"/>
                    </a:lnTo>
                    <a:lnTo>
                      <a:pt x="2053" y="27"/>
                    </a:lnTo>
                    <a:lnTo>
                      <a:pt x="2108" y="48"/>
                    </a:lnTo>
                    <a:lnTo>
                      <a:pt x="2158" y="73"/>
                    </a:lnTo>
                    <a:lnTo>
                      <a:pt x="2207" y="104"/>
                    </a:lnTo>
                    <a:lnTo>
                      <a:pt x="2251" y="140"/>
                    </a:lnTo>
                    <a:lnTo>
                      <a:pt x="2270" y="131"/>
                    </a:lnTo>
                    <a:lnTo>
                      <a:pt x="2289" y="126"/>
                    </a:lnTo>
                    <a:lnTo>
                      <a:pt x="2309" y="124"/>
                    </a:lnTo>
                    <a:lnTo>
                      <a:pt x="3555" y="124"/>
                    </a:lnTo>
                    <a:lnTo>
                      <a:pt x="3590" y="127"/>
                    </a:lnTo>
                    <a:lnTo>
                      <a:pt x="3624" y="136"/>
                    </a:lnTo>
                    <a:lnTo>
                      <a:pt x="3655" y="149"/>
                    </a:lnTo>
                    <a:lnTo>
                      <a:pt x="3682" y="169"/>
                    </a:lnTo>
                    <a:lnTo>
                      <a:pt x="3706" y="190"/>
                    </a:lnTo>
                    <a:lnTo>
                      <a:pt x="3725" y="217"/>
                    </a:lnTo>
                    <a:lnTo>
                      <a:pt x="3740" y="246"/>
                    </a:lnTo>
                    <a:lnTo>
                      <a:pt x="3749" y="277"/>
                    </a:lnTo>
                    <a:lnTo>
                      <a:pt x="3753" y="311"/>
                    </a:lnTo>
                    <a:lnTo>
                      <a:pt x="3753" y="1258"/>
                    </a:lnTo>
                    <a:lnTo>
                      <a:pt x="3749" y="1292"/>
                    </a:lnTo>
                    <a:lnTo>
                      <a:pt x="3740" y="1323"/>
                    </a:lnTo>
                    <a:lnTo>
                      <a:pt x="3725" y="1352"/>
                    </a:lnTo>
                    <a:lnTo>
                      <a:pt x="3706" y="1379"/>
                    </a:lnTo>
                    <a:lnTo>
                      <a:pt x="3682" y="1401"/>
                    </a:lnTo>
                    <a:lnTo>
                      <a:pt x="3655" y="1420"/>
                    </a:lnTo>
                    <a:lnTo>
                      <a:pt x="3624" y="1433"/>
                    </a:lnTo>
                    <a:lnTo>
                      <a:pt x="3590" y="1442"/>
                    </a:lnTo>
                    <a:lnTo>
                      <a:pt x="3555" y="1445"/>
                    </a:lnTo>
                    <a:lnTo>
                      <a:pt x="3221" y="1445"/>
                    </a:lnTo>
                    <a:lnTo>
                      <a:pt x="3245" y="1462"/>
                    </a:lnTo>
                    <a:lnTo>
                      <a:pt x="3267" y="1484"/>
                    </a:lnTo>
                    <a:lnTo>
                      <a:pt x="3284" y="1509"/>
                    </a:lnTo>
                    <a:lnTo>
                      <a:pt x="3297" y="1537"/>
                    </a:lnTo>
                    <a:lnTo>
                      <a:pt x="3306" y="1569"/>
                    </a:lnTo>
                    <a:lnTo>
                      <a:pt x="3308" y="1601"/>
                    </a:lnTo>
                    <a:lnTo>
                      <a:pt x="3308" y="1630"/>
                    </a:lnTo>
                    <a:lnTo>
                      <a:pt x="3306" y="1658"/>
                    </a:lnTo>
                    <a:lnTo>
                      <a:pt x="3296" y="1684"/>
                    </a:lnTo>
                    <a:lnTo>
                      <a:pt x="3283" y="1705"/>
                    </a:lnTo>
                    <a:lnTo>
                      <a:pt x="3263" y="1723"/>
                    </a:lnTo>
                    <a:lnTo>
                      <a:pt x="3242" y="1738"/>
                    </a:lnTo>
                    <a:lnTo>
                      <a:pt x="3216" y="1746"/>
                    </a:lnTo>
                    <a:lnTo>
                      <a:pt x="3188" y="1750"/>
                    </a:lnTo>
                    <a:lnTo>
                      <a:pt x="2577" y="1750"/>
                    </a:lnTo>
                    <a:lnTo>
                      <a:pt x="2555" y="1748"/>
                    </a:lnTo>
                    <a:lnTo>
                      <a:pt x="2554" y="1809"/>
                    </a:lnTo>
                    <a:lnTo>
                      <a:pt x="2551" y="1873"/>
                    </a:lnTo>
                    <a:lnTo>
                      <a:pt x="2548" y="1941"/>
                    </a:lnTo>
                    <a:lnTo>
                      <a:pt x="2543" y="2014"/>
                    </a:lnTo>
                    <a:lnTo>
                      <a:pt x="2537" y="2092"/>
                    </a:lnTo>
                    <a:lnTo>
                      <a:pt x="2528" y="2177"/>
                    </a:lnTo>
                    <a:lnTo>
                      <a:pt x="2522" y="2213"/>
                    </a:lnTo>
                    <a:lnTo>
                      <a:pt x="2509" y="2247"/>
                    </a:lnTo>
                    <a:lnTo>
                      <a:pt x="2490" y="2278"/>
                    </a:lnTo>
                    <a:lnTo>
                      <a:pt x="2465" y="2306"/>
                    </a:lnTo>
                    <a:lnTo>
                      <a:pt x="2436" y="2330"/>
                    </a:lnTo>
                    <a:lnTo>
                      <a:pt x="2405" y="2349"/>
                    </a:lnTo>
                    <a:lnTo>
                      <a:pt x="2405" y="2411"/>
                    </a:lnTo>
                    <a:lnTo>
                      <a:pt x="2401" y="2446"/>
                    </a:lnTo>
                    <a:lnTo>
                      <a:pt x="2392" y="2480"/>
                    </a:lnTo>
                    <a:lnTo>
                      <a:pt x="2378" y="2511"/>
                    </a:lnTo>
                    <a:lnTo>
                      <a:pt x="2359" y="2537"/>
                    </a:lnTo>
                    <a:lnTo>
                      <a:pt x="2335" y="2561"/>
                    </a:lnTo>
                    <a:lnTo>
                      <a:pt x="2308" y="2579"/>
                    </a:lnTo>
                    <a:lnTo>
                      <a:pt x="2278" y="2594"/>
                    </a:lnTo>
                    <a:lnTo>
                      <a:pt x="2244" y="2604"/>
                    </a:lnTo>
                    <a:lnTo>
                      <a:pt x="2209" y="2606"/>
                    </a:lnTo>
                    <a:lnTo>
                      <a:pt x="1543" y="2606"/>
                    </a:lnTo>
                    <a:lnTo>
                      <a:pt x="1508" y="2604"/>
                    </a:lnTo>
                    <a:lnTo>
                      <a:pt x="1475" y="2594"/>
                    </a:lnTo>
                    <a:lnTo>
                      <a:pt x="1445" y="2579"/>
                    </a:lnTo>
                    <a:lnTo>
                      <a:pt x="1418" y="2561"/>
                    </a:lnTo>
                    <a:lnTo>
                      <a:pt x="1394" y="2537"/>
                    </a:lnTo>
                    <a:lnTo>
                      <a:pt x="1375" y="2511"/>
                    </a:lnTo>
                    <a:lnTo>
                      <a:pt x="1360" y="2480"/>
                    </a:lnTo>
                    <a:lnTo>
                      <a:pt x="1352" y="2446"/>
                    </a:lnTo>
                    <a:lnTo>
                      <a:pt x="1348" y="2411"/>
                    </a:lnTo>
                    <a:lnTo>
                      <a:pt x="1348" y="2349"/>
                    </a:lnTo>
                    <a:lnTo>
                      <a:pt x="1316" y="2330"/>
                    </a:lnTo>
                    <a:lnTo>
                      <a:pt x="1288" y="2307"/>
                    </a:lnTo>
                    <a:lnTo>
                      <a:pt x="1264" y="2280"/>
                    </a:lnTo>
                    <a:lnTo>
                      <a:pt x="1244" y="2248"/>
                    </a:lnTo>
                    <a:lnTo>
                      <a:pt x="1231" y="2213"/>
                    </a:lnTo>
                    <a:lnTo>
                      <a:pt x="1224" y="2177"/>
                    </a:lnTo>
                    <a:lnTo>
                      <a:pt x="1216" y="2092"/>
                    </a:lnTo>
                    <a:lnTo>
                      <a:pt x="1210" y="2014"/>
                    </a:lnTo>
                    <a:lnTo>
                      <a:pt x="1206" y="1942"/>
                    </a:lnTo>
                    <a:lnTo>
                      <a:pt x="1202" y="1875"/>
                    </a:lnTo>
                    <a:lnTo>
                      <a:pt x="1199" y="1810"/>
                    </a:lnTo>
                    <a:lnTo>
                      <a:pt x="1198" y="1748"/>
                    </a:lnTo>
                    <a:lnTo>
                      <a:pt x="1177" y="1750"/>
                    </a:lnTo>
                    <a:lnTo>
                      <a:pt x="564" y="1750"/>
                    </a:lnTo>
                    <a:lnTo>
                      <a:pt x="537" y="1746"/>
                    </a:lnTo>
                    <a:lnTo>
                      <a:pt x="512" y="1738"/>
                    </a:lnTo>
                    <a:lnTo>
                      <a:pt x="489" y="1723"/>
                    </a:lnTo>
                    <a:lnTo>
                      <a:pt x="470" y="1705"/>
                    </a:lnTo>
                    <a:lnTo>
                      <a:pt x="456" y="1684"/>
                    </a:lnTo>
                    <a:lnTo>
                      <a:pt x="447" y="1658"/>
                    </a:lnTo>
                    <a:lnTo>
                      <a:pt x="444" y="1630"/>
                    </a:lnTo>
                    <a:lnTo>
                      <a:pt x="444" y="1601"/>
                    </a:lnTo>
                    <a:lnTo>
                      <a:pt x="447" y="1569"/>
                    </a:lnTo>
                    <a:lnTo>
                      <a:pt x="456" y="1537"/>
                    </a:lnTo>
                    <a:lnTo>
                      <a:pt x="468" y="1509"/>
                    </a:lnTo>
                    <a:lnTo>
                      <a:pt x="486" y="1484"/>
                    </a:lnTo>
                    <a:lnTo>
                      <a:pt x="507" y="1462"/>
                    </a:lnTo>
                    <a:lnTo>
                      <a:pt x="532" y="1445"/>
                    </a:lnTo>
                    <a:lnTo>
                      <a:pt x="198" y="1445"/>
                    </a:lnTo>
                    <a:lnTo>
                      <a:pt x="162" y="1442"/>
                    </a:lnTo>
                    <a:lnTo>
                      <a:pt x="129" y="1433"/>
                    </a:lnTo>
                    <a:lnTo>
                      <a:pt x="98" y="1420"/>
                    </a:lnTo>
                    <a:lnTo>
                      <a:pt x="70" y="1401"/>
                    </a:lnTo>
                    <a:lnTo>
                      <a:pt x="46" y="1379"/>
                    </a:lnTo>
                    <a:lnTo>
                      <a:pt x="27" y="1352"/>
                    </a:lnTo>
                    <a:lnTo>
                      <a:pt x="12" y="1323"/>
                    </a:lnTo>
                    <a:lnTo>
                      <a:pt x="4" y="1292"/>
                    </a:lnTo>
                    <a:lnTo>
                      <a:pt x="0" y="1258"/>
                    </a:lnTo>
                    <a:lnTo>
                      <a:pt x="0" y="311"/>
                    </a:lnTo>
                    <a:lnTo>
                      <a:pt x="4" y="277"/>
                    </a:lnTo>
                    <a:lnTo>
                      <a:pt x="12" y="246"/>
                    </a:lnTo>
                    <a:lnTo>
                      <a:pt x="27" y="217"/>
                    </a:lnTo>
                    <a:lnTo>
                      <a:pt x="46" y="190"/>
                    </a:lnTo>
                    <a:lnTo>
                      <a:pt x="70" y="169"/>
                    </a:lnTo>
                    <a:lnTo>
                      <a:pt x="98" y="149"/>
                    </a:lnTo>
                    <a:lnTo>
                      <a:pt x="129" y="136"/>
                    </a:lnTo>
                    <a:lnTo>
                      <a:pt x="162" y="127"/>
                    </a:lnTo>
                    <a:lnTo>
                      <a:pt x="198" y="124"/>
                    </a:lnTo>
                    <a:lnTo>
                      <a:pt x="1444" y="124"/>
                    </a:lnTo>
                    <a:lnTo>
                      <a:pt x="1465" y="126"/>
                    </a:lnTo>
                    <a:lnTo>
                      <a:pt x="1487" y="132"/>
                    </a:lnTo>
                    <a:lnTo>
                      <a:pt x="1508" y="143"/>
                    </a:lnTo>
                    <a:lnTo>
                      <a:pt x="1553" y="107"/>
                    </a:lnTo>
                    <a:lnTo>
                      <a:pt x="1601" y="75"/>
                    </a:lnTo>
                    <a:lnTo>
                      <a:pt x="1653" y="49"/>
                    </a:lnTo>
                    <a:lnTo>
                      <a:pt x="1707" y="28"/>
                    </a:lnTo>
                    <a:lnTo>
                      <a:pt x="1764" y="13"/>
                    </a:lnTo>
                    <a:lnTo>
                      <a:pt x="1822" y="4"/>
                    </a:lnTo>
                    <a:lnTo>
                      <a:pt x="1881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2">
                <a:extLst>
                  <a:ext uri="{FF2B5EF4-FFF2-40B4-BE49-F238E27FC236}">
                    <a16:creationId xmlns:a16="http://schemas.microsoft.com/office/drawing/2014/main" id="{EA1F11C6-ADF9-450C-B559-33CF7637E8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0" y="1453"/>
                <a:ext cx="703" cy="277"/>
              </a:xfrm>
              <a:custGeom>
                <a:avLst/>
                <a:gdLst>
                  <a:gd name="T0" fmla="*/ 3049 w 3513"/>
                  <a:gd name="T1" fmla="*/ 1311 h 1387"/>
                  <a:gd name="T2" fmla="*/ 2457 w 3513"/>
                  <a:gd name="T3" fmla="*/ 1358 h 1387"/>
                  <a:gd name="T4" fmla="*/ 2603 w 3513"/>
                  <a:gd name="T5" fmla="*/ 1300 h 1387"/>
                  <a:gd name="T6" fmla="*/ 1024 w 3513"/>
                  <a:gd name="T7" fmla="*/ 1303 h 1387"/>
                  <a:gd name="T8" fmla="*/ 444 w 3513"/>
                  <a:gd name="T9" fmla="*/ 1387 h 1387"/>
                  <a:gd name="T10" fmla="*/ 492 w 3513"/>
                  <a:gd name="T11" fmla="*/ 1300 h 1387"/>
                  <a:gd name="T12" fmla="*/ 2567 w 3513"/>
                  <a:gd name="T13" fmla="*/ 722 h 1387"/>
                  <a:gd name="T14" fmla="*/ 2540 w 3513"/>
                  <a:gd name="T15" fmla="*/ 803 h 1387"/>
                  <a:gd name="T16" fmla="*/ 2471 w 3513"/>
                  <a:gd name="T17" fmla="*/ 754 h 1387"/>
                  <a:gd name="T18" fmla="*/ 274 w 3513"/>
                  <a:gd name="T19" fmla="*/ 651 h 1387"/>
                  <a:gd name="T20" fmla="*/ 404 w 3513"/>
                  <a:gd name="T21" fmla="*/ 455 h 1387"/>
                  <a:gd name="T22" fmla="*/ 3234 w 3513"/>
                  <a:gd name="T23" fmla="*/ 292 h 1387"/>
                  <a:gd name="T24" fmla="*/ 3201 w 3513"/>
                  <a:gd name="T25" fmla="*/ 368 h 1387"/>
                  <a:gd name="T26" fmla="*/ 3170 w 3513"/>
                  <a:gd name="T27" fmla="*/ 292 h 1387"/>
                  <a:gd name="T28" fmla="*/ 274 w 3513"/>
                  <a:gd name="T29" fmla="*/ 354 h 1387"/>
                  <a:gd name="T30" fmla="*/ 2564 w 3513"/>
                  <a:gd name="T31" fmla="*/ 188 h 1387"/>
                  <a:gd name="T32" fmla="*/ 2643 w 3513"/>
                  <a:gd name="T33" fmla="*/ 244 h 1387"/>
                  <a:gd name="T34" fmla="*/ 2789 w 3513"/>
                  <a:gd name="T35" fmla="*/ 244 h 1387"/>
                  <a:gd name="T36" fmla="*/ 2923 w 3513"/>
                  <a:gd name="T37" fmla="*/ 332 h 1387"/>
                  <a:gd name="T38" fmla="*/ 2972 w 3513"/>
                  <a:gd name="T39" fmla="*/ 433 h 1387"/>
                  <a:gd name="T40" fmla="*/ 3008 w 3513"/>
                  <a:gd name="T41" fmla="*/ 549 h 1387"/>
                  <a:gd name="T42" fmla="*/ 3049 w 3513"/>
                  <a:gd name="T43" fmla="*/ 635 h 1387"/>
                  <a:gd name="T44" fmla="*/ 3085 w 3513"/>
                  <a:gd name="T45" fmla="*/ 702 h 1387"/>
                  <a:gd name="T46" fmla="*/ 3083 w 3513"/>
                  <a:gd name="T47" fmla="*/ 789 h 1387"/>
                  <a:gd name="T48" fmla="*/ 3153 w 3513"/>
                  <a:gd name="T49" fmla="*/ 888 h 1387"/>
                  <a:gd name="T50" fmla="*/ 1757 w 3513"/>
                  <a:gd name="T51" fmla="*/ 66 h 1387"/>
                  <a:gd name="T52" fmla="*/ 1959 w 3513"/>
                  <a:gd name="T53" fmla="*/ 140 h 1387"/>
                  <a:gd name="T54" fmla="*/ 2061 w 3513"/>
                  <a:gd name="T55" fmla="*/ 366 h 1387"/>
                  <a:gd name="T56" fmla="*/ 1990 w 3513"/>
                  <a:gd name="T57" fmla="*/ 540 h 1387"/>
                  <a:gd name="T58" fmla="*/ 1702 w 3513"/>
                  <a:gd name="T59" fmla="*/ 565 h 1387"/>
                  <a:gd name="T60" fmla="*/ 1688 w 3513"/>
                  <a:gd name="T61" fmla="*/ 588 h 1387"/>
                  <a:gd name="T62" fmla="*/ 1682 w 3513"/>
                  <a:gd name="T63" fmla="*/ 618 h 1387"/>
                  <a:gd name="T64" fmla="*/ 1518 w 3513"/>
                  <a:gd name="T65" fmla="*/ 541 h 1387"/>
                  <a:gd name="T66" fmla="*/ 1454 w 3513"/>
                  <a:gd name="T67" fmla="*/ 406 h 1387"/>
                  <a:gd name="T68" fmla="*/ 1524 w 3513"/>
                  <a:gd name="T69" fmla="*/ 169 h 1387"/>
                  <a:gd name="T70" fmla="*/ 1752 w 3513"/>
                  <a:gd name="T71" fmla="*/ 66 h 1387"/>
                  <a:gd name="T72" fmla="*/ 3503 w 3513"/>
                  <a:gd name="T73" fmla="*/ 34 h 1387"/>
                  <a:gd name="T74" fmla="*/ 3490 w 3513"/>
                  <a:gd name="T75" fmla="*/ 1062 h 1387"/>
                  <a:gd name="T76" fmla="*/ 2408 w 3513"/>
                  <a:gd name="T77" fmla="*/ 970 h 1387"/>
                  <a:gd name="T78" fmla="*/ 2974 w 3513"/>
                  <a:gd name="T79" fmla="*/ 836 h 1387"/>
                  <a:gd name="T80" fmla="*/ 2914 w 3513"/>
                  <a:gd name="T81" fmla="*/ 780 h 1387"/>
                  <a:gd name="T82" fmla="*/ 2852 w 3513"/>
                  <a:gd name="T83" fmla="*/ 766 h 1387"/>
                  <a:gd name="T84" fmla="*/ 2857 w 3513"/>
                  <a:gd name="T85" fmla="*/ 682 h 1387"/>
                  <a:gd name="T86" fmla="*/ 2882 w 3513"/>
                  <a:gd name="T87" fmla="*/ 571 h 1387"/>
                  <a:gd name="T88" fmla="*/ 2851 w 3513"/>
                  <a:gd name="T89" fmla="*/ 481 h 1387"/>
                  <a:gd name="T90" fmla="*/ 2838 w 3513"/>
                  <a:gd name="T91" fmla="*/ 378 h 1387"/>
                  <a:gd name="T92" fmla="*/ 2770 w 3513"/>
                  <a:gd name="T93" fmla="*/ 323 h 1387"/>
                  <a:gd name="T94" fmla="*/ 2637 w 3513"/>
                  <a:gd name="T95" fmla="*/ 370 h 1387"/>
                  <a:gd name="T96" fmla="*/ 2550 w 3513"/>
                  <a:gd name="T97" fmla="*/ 375 h 1387"/>
                  <a:gd name="T98" fmla="*/ 2509 w 3513"/>
                  <a:gd name="T99" fmla="*/ 304 h 1387"/>
                  <a:gd name="T100" fmla="*/ 2432 w 3513"/>
                  <a:gd name="T101" fmla="*/ 205 h 1387"/>
                  <a:gd name="T102" fmla="*/ 2445 w 3513"/>
                  <a:gd name="T103" fmla="*/ 127 h 1387"/>
                  <a:gd name="T104" fmla="*/ 1324 w 3513"/>
                  <a:gd name="T105" fmla="*/ 0 h 1387"/>
                  <a:gd name="T106" fmla="*/ 1134 w 3513"/>
                  <a:gd name="T107" fmla="*/ 894 h 1387"/>
                  <a:gd name="T108" fmla="*/ 57 w 3513"/>
                  <a:gd name="T109" fmla="*/ 1080 h 1387"/>
                  <a:gd name="T110" fmla="*/ 0 w 3513"/>
                  <a:gd name="T111" fmla="*/ 68 h 1387"/>
                  <a:gd name="T112" fmla="*/ 78 w 3513"/>
                  <a:gd name="T113" fmla="*/ 0 h 1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13" h="1387">
                    <a:moveTo>
                      <a:pt x="2603" y="1225"/>
                    </a:moveTo>
                    <a:lnTo>
                      <a:pt x="2922" y="1225"/>
                    </a:lnTo>
                    <a:lnTo>
                      <a:pt x="2922" y="1300"/>
                    </a:lnTo>
                    <a:lnTo>
                      <a:pt x="3021" y="1300"/>
                    </a:lnTo>
                    <a:lnTo>
                      <a:pt x="3036" y="1303"/>
                    </a:lnTo>
                    <a:lnTo>
                      <a:pt x="3049" y="1311"/>
                    </a:lnTo>
                    <a:lnTo>
                      <a:pt x="3060" y="1324"/>
                    </a:lnTo>
                    <a:lnTo>
                      <a:pt x="3066" y="1340"/>
                    </a:lnTo>
                    <a:lnTo>
                      <a:pt x="3068" y="1358"/>
                    </a:lnTo>
                    <a:lnTo>
                      <a:pt x="3068" y="1387"/>
                    </a:lnTo>
                    <a:lnTo>
                      <a:pt x="2457" y="1387"/>
                    </a:lnTo>
                    <a:lnTo>
                      <a:pt x="2457" y="1358"/>
                    </a:lnTo>
                    <a:lnTo>
                      <a:pt x="2459" y="1340"/>
                    </a:lnTo>
                    <a:lnTo>
                      <a:pt x="2465" y="1324"/>
                    </a:lnTo>
                    <a:lnTo>
                      <a:pt x="2476" y="1311"/>
                    </a:lnTo>
                    <a:lnTo>
                      <a:pt x="2489" y="1303"/>
                    </a:lnTo>
                    <a:lnTo>
                      <a:pt x="2504" y="1300"/>
                    </a:lnTo>
                    <a:lnTo>
                      <a:pt x="2603" y="1300"/>
                    </a:lnTo>
                    <a:lnTo>
                      <a:pt x="2603" y="1225"/>
                    </a:lnTo>
                    <a:close/>
                    <a:moveTo>
                      <a:pt x="591" y="1225"/>
                    </a:moveTo>
                    <a:lnTo>
                      <a:pt x="910" y="1225"/>
                    </a:lnTo>
                    <a:lnTo>
                      <a:pt x="910" y="1300"/>
                    </a:lnTo>
                    <a:lnTo>
                      <a:pt x="1009" y="1300"/>
                    </a:lnTo>
                    <a:lnTo>
                      <a:pt x="1024" y="1303"/>
                    </a:lnTo>
                    <a:lnTo>
                      <a:pt x="1037" y="1311"/>
                    </a:lnTo>
                    <a:lnTo>
                      <a:pt x="1048" y="1324"/>
                    </a:lnTo>
                    <a:lnTo>
                      <a:pt x="1054" y="1340"/>
                    </a:lnTo>
                    <a:lnTo>
                      <a:pt x="1057" y="1358"/>
                    </a:lnTo>
                    <a:lnTo>
                      <a:pt x="1057" y="1387"/>
                    </a:lnTo>
                    <a:lnTo>
                      <a:pt x="444" y="1387"/>
                    </a:lnTo>
                    <a:lnTo>
                      <a:pt x="444" y="1358"/>
                    </a:lnTo>
                    <a:lnTo>
                      <a:pt x="446" y="1340"/>
                    </a:lnTo>
                    <a:lnTo>
                      <a:pt x="453" y="1324"/>
                    </a:lnTo>
                    <a:lnTo>
                      <a:pt x="463" y="1311"/>
                    </a:lnTo>
                    <a:lnTo>
                      <a:pt x="476" y="1303"/>
                    </a:lnTo>
                    <a:lnTo>
                      <a:pt x="492" y="1300"/>
                    </a:lnTo>
                    <a:lnTo>
                      <a:pt x="591" y="1300"/>
                    </a:lnTo>
                    <a:lnTo>
                      <a:pt x="591" y="1225"/>
                    </a:lnTo>
                    <a:close/>
                    <a:moveTo>
                      <a:pt x="2523" y="702"/>
                    </a:moveTo>
                    <a:lnTo>
                      <a:pt x="2540" y="704"/>
                    </a:lnTo>
                    <a:lnTo>
                      <a:pt x="2555" y="711"/>
                    </a:lnTo>
                    <a:lnTo>
                      <a:pt x="2567" y="722"/>
                    </a:lnTo>
                    <a:lnTo>
                      <a:pt x="2574" y="737"/>
                    </a:lnTo>
                    <a:lnTo>
                      <a:pt x="2576" y="754"/>
                    </a:lnTo>
                    <a:lnTo>
                      <a:pt x="2574" y="771"/>
                    </a:lnTo>
                    <a:lnTo>
                      <a:pt x="2567" y="785"/>
                    </a:lnTo>
                    <a:lnTo>
                      <a:pt x="2555" y="796"/>
                    </a:lnTo>
                    <a:lnTo>
                      <a:pt x="2540" y="803"/>
                    </a:lnTo>
                    <a:lnTo>
                      <a:pt x="2523" y="807"/>
                    </a:lnTo>
                    <a:lnTo>
                      <a:pt x="2507" y="803"/>
                    </a:lnTo>
                    <a:lnTo>
                      <a:pt x="2493" y="796"/>
                    </a:lnTo>
                    <a:lnTo>
                      <a:pt x="2481" y="785"/>
                    </a:lnTo>
                    <a:lnTo>
                      <a:pt x="2474" y="771"/>
                    </a:lnTo>
                    <a:lnTo>
                      <a:pt x="2471" y="754"/>
                    </a:lnTo>
                    <a:lnTo>
                      <a:pt x="2474" y="737"/>
                    </a:lnTo>
                    <a:lnTo>
                      <a:pt x="2481" y="722"/>
                    </a:lnTo>
                    <a:lnTo>
                      <a:pt x="2493" y="711"/>
                    </a:lnTo>
                    <a:lnTo>
                      <a:pt x="2507" y="704"/>
                    </a:lnTo>
                    <a:lnTo>
                      <a:pt x="2523" y="702"/>
                    </a:lnTo>
                    <a:close/>
                    <a:moveTo>
                      <a:pt x="274" y="651"/>
                    </a:moveTo>
                    <a:lnTo>
                      <a:pt x="404" y="651"/>
                    </a:lnTo>
                    <a:lnTo>
                      <a:pt x="404" y="745"/>
                    </a:lnTo>
                    <a:lnTo>
                      <a:pt x="274" y="745"/>
                    </a:lnTo>
                    <a:lnTo>
                      <a:pt x="274" y="651"/>
                    </a:lnTo>
                    <a:close/>
                    <a:moveTo>
                      <a:pt x="274" y="455"/>
                    </a:moveTo>
                    <a:lnTo>
                      <a:pt x="404" y="455"/>
                    </a:lnTo>
                    <a:lnTo>
                      <a:pt x="404" y="549"/>
                    </a:lnTo>
                    <a:lnTo>
                      <a:pt x="274" y="549"/>
                    </a:lnTo>
                    <a:lnTo>
                      <a:pt x="274" y="455"/>
                    </a:lnTo>
                    <a:close/>
                    <a:moveTo>
                      <a:pt x="3201" y="279"/>
                    </a:moveTo>
                    <a:lnTo>
                      <a:pt x="3220" y="282"/>
                    </a:lnTo>
                    <a:lnTo>
                      <a:pt x="3234" y="292"/>
                    </a:lnTo>
                    <a:lnTo>
                      <a:pt x="3244" y="305"/>
                    </a:lnTo>
                    <a:lnTo>
                      <a:pt x="3247" y="323"/>
                    </a:lnTo>
                    <a:lnTo>
                      <a:pt x="3244" y="340"/>
                    </a:lnTo>
                    <a:lnTo>
                      <a:pt x="3234" y="355"/>
                    </a:lnTo>
                    <a:lnTo>
                      <a:pt x="3220" y="364"/>
                    </a:lnTo>
                    <a:lnTo>
                      <a:pt x="3201" y="368"/>
                    </a:lnTo>
                    <a:lnTo>
                      <a:pt x="3185" y="364"/>
                    </a:lnTo>
                    <a:lnTo>
                      <a:pt x="3170" y="355"/>
                    </a:lnTo>
                    <a:lnTo>
                      <a:pt x="3160" y="340"/>
                    </a:lnTo>
                    <a:lnTo>
                      <a:pt x="3157" y="323"/>
                    </a:lnTo>
                    <a:lnTo>
                      <a:pt x="3160" y="305"/>
                    </a:lnTo>
                    <a:lnTo>
                      <a:pt x="3170" y="292"/>
                    </a:lnTo>
                    <a:lnTo>
                      <a:pt x="3185" y="282"/>
                    </a:lnTo>
                    <a:lnTo>
                      <a:pt x="3201" y="279"/>
                    </a:lnTo>
                    <a:close/>
                    <a:moveTo>
                      <a:pt x="274" y="258"/>
                    </a:moveTo>
                    <a:lnTo>
                      <a:pt x="404" y="258"/>
                    </a:lnTo>
                    <a:lnTo>
                      <a:pt x="404" y="354"/>
                    </a:lnTo>
                    <a:lnTo>
                      <a:pt x="274" y="354"/>
                    </a:lnTo>
                    <a:lnTo>
                      <a:pt x="274" y="258"/>
                    </a:lnTo>
                    <a:close/>
                    <a:moveTo>
                      <a:pt x="2555" y="127"/>
                    </a:moveTo>
                    <a:lnTo>
                      <a:pt x="2556" y="140"/>
                    </a:lnTo>
                    <a:lnTo>
                      <a:pt x="2557" y="155"/>
                    </a:lnTo>
                    <a:lnTo>
                      <a:pt x="2561" y="171"/>
                    </a:lnTo>
                    <a:lnTo>
                      <a:pt x="2564" y="188"/>
                    </a:lnTo>
                    <a:lnTo>
                      <a:pt x="2570" y="204"/>
                    </a:lnTo>
                    <a:lnTo>
                      <a:pt x="2579" y="219"/>
                    </a:lnTo>
                    <a:lnTo>
                      <a:pt x="2588" y="231"/>
                    </a:lnTo>
                    <a:lnTo>
                      <a:pt x="2602" y="240"/>
                    </a:lnTo>
                    <a:lnTo>
                      <a:pt x="2616" y="244"/>
                    </a:lnTo>
                    <a:lnTo>
                      <a:pt x="2643" y="244"/>
                    </a:lnTo>
                    <a:lnTo>
                      <a:pt x="2668" y="240"/>
                    </a:lnTo>
                    <a:lnTo>
                      <a:pt x="2692" y="236"/>
                    </a:lnTo>
                    <a:lnTo>
                      <a:pt x="2717" y="233"/>
                    </a:lnTo>
                    <a:lnTo>
                      <a:pt x="2741" y="231"/>
                    </a:lnTo>
                    <a:lnTo>
                      <a:pt x="2765" y="234"/>
                    </a:lnTo>
                    <a:lnTo>
                      <a:pt x="2789" y="244"/>
                    </a:lnTo>
                    <a:lnTo>
                      <a:pt x="2812" y="256"/>
                    </a:lnTo>
                    <a:lnTo>
                      <a:pt x="2836" y="268"/>
                    </a:lnTo>
                    <a:lnTo>
                      <a:pt x="2860" y="282"/>
                    </a:lnTo>
                    <a:lnTo>
                      <a:pt x="2883" y="297"/>
                    </a:lnTo>
                    <a:lnTo>
                      <a:pt x="2905" y="314"/>
                    </a:lnTo>
                    <a:lnTo>
                      <a:pt x="2923" y="332"/>
                    </a:lnTo>
                    <a:lnTo>
                      <a:pt x="2935" y="351"/>
                    </a:lnTo>
                    <a:lnTo>
                      <a:pt x="2943" y="373"/>
                    </a:lnTo>
                    <a:lnTo>
                      <a:pt x="2948" y="391"/>
                    </a:lnTo>
                    <a:lnTo>
                      <a:pt x="2954" y="407"/>
                    </a:lnTo>
                    <a:lnTo>
                      <a:pt x="2962" y="421"/>
                    </a:lnTo>
                    <a:lnTo>
                      <a:pt x="2972" y="433"/>
                    </a:lnTo>
                    <a:lnTo>
                      <a:pt x="2980" y="447"/>
                    </a:lnTo>
                    <a:lnTo>
                      <a:pt x="2989" y="462"/>
                    </a:lnTo>
                    <a:lnTo>
                      <a:pt x="2996" y="478"/>
                    </a:lnTo>
                    <a:lnTo>
                      <a:pt x="3002" y="499"/>
                    </a:lnTo>
                    <a:lnTo>
                      <a:pt x="3006" y="523"/>
                    </a:lnTo>
                    <a:lnTo>
                      <a:pt x="3008" y="549"/>
                    </a:lnTo>
                    <a:lnTo>
                      <a:pt x="3010" y="570"/>
                    </a:lnTo>
                    <a:lnTo>
                      <a:pt x="3015" y="586"/>
                    </a:lnTo>
                    <a:lnTo>
                      <a:pt x="3021" y="599"/>
                    </a:lnTo>
                    <a:lnTo>
                      <a:pt x="3029" y="611"/>
                    </a:lnTo>
                    <a:lnTo>
                      <a:pt x="3038" y="622"/>
                    </a:lnTo>
                    <a:lnTo>
                      <a:pt x="3049" y="635"/>
                    </a:lnTo>
                    <a:lnTo>
                      <a:pt x="3062" y="652"/>
                    </a:lnTo>
                    <a:lnTo>
                      <a:pt x="3073" y="667"/>
                    </a:lnTo>
                    <a:lnTo>
                      <a:pt x="3081" y="678"/>
                    </a:lnTo>
                    <a:lnTo>
                      <a:pt x="3084" y="687"/>
                    </a:lnTo>
                    <a:lnTo>
                      <a:pt x="3087" y="695"/>
                    </a:lnTo>
                    <a:lnTo>
                      <a:pt x="3085" y="702"/>
                    </a:lnTo>
                    <a:lnTo>
                      <a:pt x="3084" y="709"/>
                    </a:lnTo>
                    <a:lnTo>
                      <a:pt x="3082" y="719"/>
                    </a:lnTo>
                    <a:lnTo>
                      <a:pt x="3079" y="731"/>
                    </a:lnTo>
                    <a:lnTo>
                      <a:pt x="3077" y="748"/>
                    </a:lnTo>
                    <a:lnTo>
                      <a:pt x="3078" y="769"/>
                    </a:lnTo>
                    <a:lnTo>
                      <a:pt x="3083" y="789"/>
                    </a:lnTo>
                    <a:lnTo>
                      <a:pt x="3091" y="807"/>
                    </a:lnTo>
                    <a:lnTo>
                      <a:pt x="3104" y="825"/>
                    </a:lnTo>
                    <a:lnTo>
                      <a:pt x="3117" y="843"/>
                    </a:lnTo>
                    <a:lnTo>
                      <a:pt x="3133" y="861"/>
                    </a:lnTo>
                    <a:lnTo>
                      <a:pt x="3149" y="882"/>
                    </a:lnTo>
                    <a:lnTo>
                      <a:pt x="3153" y="888"/>
                    </a:lnTo>
                    <a:lnTo>
                      <a:pt x="3158" y="894"/>
                    </a:lnTo>
                    <a:lnTo>
                      <a:pt x="3384" y="894"/>
                    </a:lnTo>
                    <a:lnTo>
                      <a:pt x="3384" y="127"/>
                    </a:lnTo>
                    <a:lnTo>
                      <a:pt x="2555" y="127"/>
                    </a:lnTo>
                    <a:close/>
                    <a:moveTo>
                      <a:pt x="1752" y="66"/>
                    </a:moveTo>
                    <a:lnTo>
                      <a:pt x="1757" y="66"/>
                    </a:lnTo>
                    <a:lnTo>
                      <a:pt x="1761" y="66"/>
                    </a:lnTo>
                    <a:lnTo>
                      <a:pt x="1806" y="69"/>
                    </a:lnTo>
                    <a:lnTo>
                      <a:pt x="1848" y="79"/>
                    </a:lnTo>
                    <a:lnTo>
                      <a:pt x="1888" y="94"/>
                    </a:lnTo>
                    <a:lnTo>
                      <a:pt x="1925" y="114"/>
                    </a:lnTo>
                    <a:lnTo>
                      <a:pt x="1959" y="140"/>
                    </a:lnTo>
                    <a:lnTo>
                      <a:pt x="1988" y="169"/>
                    </a:lnTo>
                    <a:lnTo>
                      <a:pt x="2013" y="202"/>
                    </a:lnTo>
                    <a:lnTo>
                      <a:pt x="2033" y="240"/>
                    </a:lnTo>
                    <a:lnTo>
                      <a:pt x="2049" y="280"/>
                    </a:lnTo>
                    <a:lnTo>
                      <a:pt x="2059" y="322"/>
                    </a:lnTo>
                    <a:lnTo>
                      <a:pt x="2061" y="366"/>
                    </a:lnTo>
                    <a:lnTo>
                      <a:pt x="2059" y="406"/>
                    </a:lnTo>
                    <a:lnTo>
                      <a:pt x="2052" y="443"/>
                    </a:lnTo>
                    <a:lnTo>
                      <a:pt x="2040" y="478"/>
                    </a:lnTo>
                    <a:lnTo>
                      <a:pt x="2024" y="512"/>
                    </a:lnTo>
                    <a:lnTo>
                      <a:pt x="2003" y="543"/>
                    </a:lnTo>
                    <a:lnTo>
                      <a:pt x="1990" y="540"/>
                    </a:lnTo>
                    <a:lnTo>
                      <a:pt x="1975" y="539"/>
                    </a:lnTo>
                    <a:lnTo>
                      <a:pt x="1761" y="539"/>
                    </a:lnTo>
                    <a:lnTo>
                      <a:pt x="1740" y="541"/>
                    </a:lnTo>
                    <a:lnTo>
                      <a:pt x="1720" y="551"/>
                    </a:lnTo>
                    <a:lnTo>
                      <a:pt x="1703" y="564"/>
                    </a:lnTo>
                    <a:lnTo>
                      <a:pt x="1702" y="565"/>
                    </a:lnTo>
                    <a:lnTo>
                      <a:pt x="1699" y="570"/>
                    </a:lnTo>
                    <a:lnTo>
                      <a:pt x="1695" y="575"/>
                    </a:lnTo>
                    <a:lnTo>
                      <a:pt x="1694" y="577"/>
                    </a:lnTo>
                    <a:lnTo>
                      <a:pt x="1693" y="578"/>
                    </a:lnTo>
                    <a:lnTo>
                      <a:pt x="1690" y="583"/>
                    </a:lnTo>
                    <a:lnTo>
                      <a:pt x="1688" y="588"/>
                    </a:lnTo>
                    <a:lnTo>
                      <a:pt x="1686" y="592"/>
                    </a:lnTo>
                    <a:lnTo>
                      <a:pt x="1685" y="595"/>
                    </a:lnTo>
                    <a:lnTo>
                      <a:pt x="1684" y="599"/>
                    </a:lnTo>
                    <a:lnTo>
                      <a:pt x="1683" y="603"/>
                    </a:lnTo>
                    <a:lnTo>
                      <a:pt x="1682" y="610"/>
                    </a:lnTo>
                    <a:lnTo>
                      <a:pt x="1682" y="618"/>
                    </a:lnTo>
                    <a:lnTo>
                      <a:pt x="1682" y="656"/>
                    </a:lnTo>
                    <a:lnTo>
                      <a:pt x="1643" y="641"/>
                    </a:lnTo>
                    <a:lnTo>
                      <a:pt x="1607" y="623"/>
                    </a:lnTo>
                    <a:lnTo>
                      <a:pt x="1574" y="600"/>
                    </a:lnTo>
                    <a:lnTo>
                      <a:pt x="1544" y="572"/>
                    </a:lnTo>
                    <a:lnTo>
                      <a:pt x="1518" y="541"/>
                    </a:lnTo>
                    <a:lnTo>
                      <a:pt x="1514" y="542"/>
                    </a:lnTo>
                    <a:lnTo>
                      <a:pt x="1510" y="543"/>
                    </a:lnTo>
                    <a:lnTo>
                      <a:pt x="1489" y="512"/>
                    </a:lnTo>
                    <a:lnTo>
                      <a:pt x="1474" y="478"/>
                    </a:lnTo>
                    <a:lnTo>
                      <a:pt x="1462" y="443"/>
                    </a:lnTo>
                    <a:lnTo>
                      <a:pt x="1454" y="406"/>
                    </a:lnTo>
                    <a:lnTo>
                      <a:pt x="1451" y="366"/>
                    </a:lnTo>
                    <a:lnTo>
                      <a:pt x="1454" y="322"/>
                    </a:lnTo>
                    <a:lnTo>
                      <a:pt x="1464" y="280"/>
                    </a:lnTo>
                    <a:lnTo>
                      <a:pt x="1480" y="240"/>
                    </a:lnTo>
                    <a:lnTo>
                      <a:pt x="1499" y="202"/>
                    </a:lnTo>
                    <a:lnTo>
                      <a:pt x="1524" y="169"/>
                    </a:lnTo>
                    <a:lnTo>
                      <a:pt x="1555" y="140"/>
                    </a:lnTo>
                    <a:lnTo>
                      <a:pt x="1589" y="114"/>
                    </a:lnTo>
                    <a:lnTo>
                      <a:pt x="1625" y="94"/>
                    </a:lnTo>
                    <a:lnTo>
                      <a:pt x="1665" y="79"/>
                    </a:lnTo>
                    <a:lnTo>
                      <a:pt x="1707" y="69"/>
                    </a:lnTo>
                    <a:lnTo>
                      <a:pt x="1752" y="66"/>
                    </a:lnTo>
                    <a:close/>
                    <a:moveTo>
                      <a:pt x="2189" y="0"/>
                    </a:moveTo>
                    <a:lnTo>
                      <a:pt x="3435" y="0"/>
                    </a:lnTo>
                    <a:lnTo>
                      <a:pt x="3455" y="3"/>
                    </a:lnTo>
                    <a:lnTo>
                      <a:pt x="3475" y="10"/>
                    </a:lnTo>
                    <a:lnTo>
                      <a:pt x="3490" y="21"/>
                    </a:lnTo>
                    <a:lnTo>
                      <a:pt x="3503" y="34"/>
                    </a:lnTo>
                    <a:lnTo>
                      <a:pt x="3510" y="50"/>
                    </a:lnTo>
                    <a:lnTo>
                      <a:pt x="3513" y="68"/>
                    </a:lnTo>
                    <a:lnTo>
                      <a:pt x="3513" y="1015"/>
                    </a:lnTo>
                    <a:lnTo>
                      <a:pt x="3510" y="1033"/>
                    </a:lnTo>
                    <a:lnTo>
                      <a:pt x="3503" y="1049"/>
                    </a:lnTo>
                    <a:lnTo>
                      <a:pt x="3490" y="1062"/>
                    </a:lnTo>
                    <a:lnTo>
                      <a:pt x="3475" y="1073"/>
                    </a:lnTo>
                    <a:lnTo>
                      <a:pt x="3455" y="1080"/>
                    </a:lnTo>
                    <a:lnTo>
                      <a:pt x="3435" y="1083"/>
                    </a:lnTo>
                    <a:lnTo>
                      <a:pt x="2420" y="1083"/>
                    </a:lnTo>
                    <a:lnTo>
                      <a:pt x="2416" y="1013"/>
                    </a:lnTo>
                    <a:lnTo>
                      <a:pt x="2408" y="970"/>
                    </a:lnTo>
                    <a:lnTo>
                      <a:pt x="2396" y="931"/>
                    </a:lnTo>
                    <a:lnTo>
                      <a:pt x="2378" y="894"/>
                    </a:lnTo>
                    <a:lnTo>
                      <a:pt x="2980" y="894"/>
                    </a:lnTo>
                    <a:lnTo>
                      <a:pt x="2979" y="873"/>
                    </a:lnTo>
                    <a:lnTo>
                      <a:pt x="2978" y="854"/>
                    </a:lnTo>
                    <a:lnTo>
                      <a:pt x="2974" y="836"/>
                    </a:lnTo>
                    <a:lnTo>
                      <a:pt x="2969" y="820"/>
                    </a:lnTo>
                    <a:lnTo>
                      <a:pt x="2962" y="807"/>
                    </a:lnTo>
                    <a:lnTo>
                      <a:pt x="2952" y="797"/>
                    </a:lnTo>
                    <a:lnTo>
                      <a:pt x="2938" y="788"/>
                    </a:lnTo>
                    <a:lnTo>
                      <a:pt x="2925" y="783"/>
                    </a:lnTo>
                    <a:lnTo>
                      <a:pt x="2914" y="780"/>
                    </a:lnTo>
                    <a:lnTo>
                      <a:pt x="2904" y="780"/>
                    </a:lnTo>
                    <a:lnTo>
                      <a:pt x="2896" y="780"/>
                    </a:lnTo>
                    <a:lnTo>
                      <a:pt x="2886" y="780"/>
                    </a:lnTo>
                    <a:lnTo>
                      <a:pt x="2875" y="779"/>
                    </a:lnTo>
                    <a:lnTo>
                      <a:pt x="2864" y="774"/>
                    </a:lnTo>
                    <a:lnTo>
                      <a:pt x="2852" y="766"/>
                    </a:lnTo>
                    <a:lnTo>
                      <a:pt x="2844" y="755"/>
                    </a:lnTo>
                    <a:lnTo>
                      <a:pt x="2841" y="742"/>
                    </a:lnTo>
                    <a:lnTo>
                      <a:pt x="2841" y="726"/>
                    </a:lnTo>
                    <a:lnTo>
                      <a:pt x="2844" y="711"/>
                    </a:lnTo>
                    <a:lnTo>
                      <a:pt x="2848" y="696"/>
                    </a:lnTo>
                    <a:lnTo>
                      <a:pt x="2857" y="682"/>
                    </a:lnTo>
                    <a:lnTo>
                      <a:pt x="2863" y="670"/>
                    </a:lnTo>
                    <a:lnTo>
                      <a:pt x="2869" y="653"/>
                    </a:lnTo>
                    <a:lnTo>
                      <a:pt x="2875" y="634"/>
                    </a:lnTo>
                    <a:lnTo>
                      <a:pt x="2880" y="614"/>
                    </a:lnTo>
                    <a:lnTo>
                      <a:pt x="2882" y="592"/>
                    </a:lnTo>
                    <a:lnTo>
                      <a:pt x="2882" y="571"/>
                    </a:lnTo>
                    <a:lnTo>
                      <a:pt x="2881" y="552"/>
                    </a:lnTo>
                    <a:lnTo>
                      <a:pt x="2875" y="535"/>
                    </a:lnTo>
                    <a:lnTo>
                      <a:pt x="2867" y="523"/>
                    </a:lnTo>
                    <a:lnTo>
                      <a:pt x="2857" y="511"/>
                    </a:lnTo>
                    <a:lnTo>
                      <a:pt x="2853" y="497"/>
                    </a:lnTo>
                    <a:lnTo>
                      <a:pt x="2851" y="481"/>
                    </a:lnTo>
                    <a:lnTo>
                      <a:pt x="2851" y="464"/>
                    </a:lnTo>
                    <a:lnTo>
                      <a:pt x="2852" y="445"/>
                    </a:lnTo>
                    <a:lnTo>
                      <a:pt x="2852" y="426"/>
                    </a:lnTo>
                    <a:lnTo>
                      <a:pt x="2851" y="409"/>
                    </a:lnTo>
                    <a:lnTo>
                      <a:pt x="2846" y="392"/>
                    </a:lnTo>
                    <a:lnTo>
                      <a:pt x="2838" y="378"/>
                    </a:lnTo>
                    <a:lnTo>
                      <a:pt x="2827" y="366"/>
                    </a:lnTo>
                    <a:lnTo>
                      <a:pt x="2817" y="355"/>
                    </a:lnTo>
                    <a:lnTo>
                      <a:pt x="2806" y="344"/>
                    </a:lnTo>
                    <a:lnTo>
                      <a:pt x="2795" y="335"/>
                    </a:lnTo>
                    <a:lnTo>
                      <a:pt x="2783" y="328"/>
                    </a:lnTo>
                    <a:lnTo>
                      <a:pt x="2770" y="323"/>
                    </a:lnTo>
                    <a:lnTo>
                      <a:pt x="2754" y="322"/>
                    </a:lnTo>
                    <a:lnTo>
                      <a:pt x="2736" y="323"/>
                    </a:lnTo>
                    <a:lnTo>
                      <a:pt x="2717" y="328"/>
                    </a:lnTo>
                    <a:lnTo>
                      <a:pt x="2694" y="338"/>
                    </a:lnTo>
                    <a:lnTo>
                      <a:pt x="2662" y="355"/>
                    </a:lnTo>
                    <a:lnTo>
                      <a:pt x="2637" y="370"/>
                    </a:lnTo>
                    <a:lnTo>
                      <a:pt x="2616" y="383"/>
                    </a:lnTo>
                    <a:lnTo>
                      <a:pt x="2599" y="392"/>
                    </a:lnTo>
                    <a:lnTo>
                      <a:pt x="2585" y="396"/>
                    </a:lnTo>
                    <a:lnTo>
                      <a:pt x="2572" y="395"/>
                    </a:lnTo>
                    <a:lnTo>
                      <a:pt x="2558" y="385"/>
                    </a:lnTo>
                    <a:lnTo>
                      <a:pt x="2550" y="375"/>
                    </a:lnTo>
                    <a:lnTo>
                      <a:pt x="2542" y="366"/>
                    </a:lnTo>
                    <a:lnTo>
                      <a:pt x="2538" y="355"/>
                    </a:lnTo>
                    <a:lnTo>
                      <a:pt x="2533" y="344"/>
                    </a:lnTo>
                    <a:lnTo>
                      <a:pt x="2527" y="332"/>
                    </a:lnTo>
                    <a:lnTo>
                      <a:pt x="2520" y="318"/>
                    </a:lnTo>
                    <a:lnTo>
                      <a:pt x="2509" y="304"/>
                    </a:lnTo>
                    <a:lnTo>
                      <a:pt x="2495" y="287"/>
                    </a:lnTo>
                    <a:lnTo>
                      <a:pt x="2477" y="269"/>
                    </a:lnTo>
                    <a:lnTo>
                      <a:pt x="2459" y="250"/>
                    </a:lnTo>
                    <a:lnTo>
                      <a:pt x="2446" y="233"/>
                    </a:lnTo>
                    <a:lnTo>
                      <a:pt x="2437" y="218"/>
                    </a:lnTo>
                    <a:lnTo>
                      <a:pt x="2432" y="205"/>
                    </a:lnTo>
                    <a:lnTo>
                      <a:pt x="2430" y="193"/>
                    </a:lnTo>
                    <a:lnTo>
                      <a:pt x="2430" y="182"/>
                    </a:lnTo>
                    <a:lnTo>
                      <a:pt x="2432" y="171"/>
                    </a:lnTo>
                    <a:lnTo>
                      <a:pt x="2435" y="160"/>
                    </a:lnTo>
                    <a:lnTo>
                      <a:pt x="2439" y="149"/>
                    </a:lnTo>
                    <a:lnTo>
                      <a:pt x="2445" y="127"/>
                    </a:lnTo>
                    <a:lnTo>
                      <a:pt x="2275" y="127"/>
                    </a:lnTo>
                    <a:lnTo>
                      <a:pt x="2250" y="83"/>
                    </a:lnTo>
                    <a:lnTo>
                      <a:pt x="2221" y="40"/>
                    </a:lnTo>
                    <a:lnTo>
                      <a:pt x="2189" y="0"/>
                    </a:lnTo>
                    <a:close/>
                    <a:moveTo>
                      <a:pt x="78" y="0"/>
                    </a:moveTo>
                    <a:lnTo>
                      <a:pt x="1324" y="0"/>
                    </a:lnTo>
                    <a:lnTo>
                      <a:pt x="1292" y="40"/>
                    </a:lnTo>
                    <a:lnTo>
                      <a:pt x="1263" y="83"/>
                    </a:lnTo>
                    <a:lnTo>
                      <a:pt x="1238" y="127"/>
                    </a:lnTo>
                    <a:lnTo>
                      <a:pt x="129" y="127"/>
                    </a:lnTo>
                    <a:lnTo>
                      <a:pt x="129" y="894"/>
                    </a:lnTo>
                    <a:lnTo>
                      <a:pt x="1134" y="894"/>
                    </a:lnTo>
                    <a:lnTo>
                      <a:pt x="1117" y="931"/>
                    </a:lnTo>
                    <a:lnTo>
                      <a:pt x="1104" y="970"/>
                    </a:lnTo>
                    <a:lnTo>
                      <a:pt x="1098" y="1013"/>
                    </a:lnTo>
                    <a:lnTo>
                      <a:pt x="1093" y="1083"/>
                    </a:lnTo>
                    <a:lnTo>
                      <a:pt x="78" y="1083"/>
                    </a:lnTo>
                    <a:lnTo>
                      <a:pt x="57" y="1080"/>
                    </a:lnTo>
                    <a:lnTo>
                      <a:pt x="38" y="1073"/>
                    </a:lnTo>
                    <a:lnTo>
                      <a:pt x="23" y="1062"/>
                    </a:lnTo>
                    <a:lnTo>
                      <a:pt x="11" y="1049"/>
                    </a:lnTo>
                    <a:lnTo>
                      <a:pt x="2" y="1033"/>
                    </a:lnTo>
                    <a:lnTo>
                      <a:pt x="0" y="1015"/>
                    </a:lnTo>
                    <a:lnTo>
                      <a:pt x="0" y="68"/>
                    </a:lnTo>
                    <a:lnTo>
                      <a:pt x="2" y="50"/>
                    </a:lnTo>
                    <a:lnTo>
                      <a:pt x="11" y="34"/>
                    </a:lnTo>
                    <a:lnTo>
                      <a:pt x="23" y="21"/>
                    </a:lnTo>
                    <a:lnTo>
                      <a:pt x="38" y="10"/>
                    </a:lnTo>
                    <a:lnTo>
                      <a:pt x="57" y="3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2057C3F6-6EF0-4C07-885C-20781ED640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6" y="1428"/>
                <a:ext cx="533" cy="473"/>
              </a:xfrm>
              <a:custGeom>
                <a:avLst/>
                <a:gdLst>
                  <a:gd name="T0" fmla="*/ 1408 w 2661"/>
                  <a:gd name="T1" fmla="*/ 970 h 2366"/>
                  <a:gd name="T2" fmla="*/ 1609 w 2661"/>
                  <a:gd name="T3" fmla="*/ 983 h 2366"/>
                  <a:gd name="T4" fmla="*/ 1727 w 2661"/>
                  <a:gd name="T5" fmla="*/ 1053 h 2366"/>
                  <a:gd name="T6" fmla="*/ 1776 w 2661"/>
                  <a:gd name="T7" fmla="*/ 1302 h 2366"/>
                  <a:gd name="T8" fmla="*/ 1784 w 2661"/>
                  <a:gd name="T9" fmla="*/ 1631 h 2366"/>
                  <a:gd name="T10" fmla="*/ 1766 w 2661"/>
                  <a:gd name="T11" fmla="*/ 1966 h 2366"/>
                  <a:gd name="T12" fmla="*/ 1714 w 2661"/>
                  <a:gd name="T13" fmla="*/ 2115 h 2366"/>
                  <a:gd name="T14" fmla="*/ 1655 w 2661"/>
                  <a:gd name="T15" fmla="*/ 2129 h 2366"/>
                  <a:gd name="T16" fmla="*/ 1642 w 2661"/>
                  <a:gd name="T17" fmla="*/ 2135 h 2366"/>
                  <a:gd name="T18" fmla="*/ 1623 w 2661"/>
                  <a:gd name="T19" fmla="*/ 2330 h 2366"/>
                  <a:gd name="T20" fmla="*/ 892 w 2661"/>
                  <a:gd name="T21" fmla="*/ 2366 h 2366"/>
                  <a:gd name="T22" fmla="*/ 819 w 2661"/>
                  <a:gd name="T23" fmla="*/ 2312 h 2366"/>
                  <a:gd name="T24" fmla="*/ 807 w 2661"/>
                  <a:gd name="T25" fmla="*/ 2135 h 2366"/>
                  <a:gd name="T26" fmla="*/ 788 w 2661"/>
                  <a:gd name="T27" fmla="*/ 2128 h 2366"/>
                  <a:gd name="T28" fmla="*/ 720 w 2661"/>
                  <a:gd name="T29" fmla="*/ 2102 h 2366"/>
                  <a:gd name="T30" fmla="*/ 679 w 2661"/>
                  <a:gd name="T31" fmla="*/ 1892 h 2366"/>
                  <a:gd name="T32" fmla="*/ 666 w 2661"/>
                  <a:gd name="T33" fmla="*/ 1570 h 2366"/>
                  <a:gd name="T34" fmla="*/ 680 w 2661"/>
                  <a:gd name="T35" fmla="*/ 1226 h 2366"/>
                  <a:gd name="T36" fmla="*/ 746 w 2661"/>
                  <a:gd name="T37" fmla="*/ 1028 h 2366"/>
                  <a:gd name="T38" fmla="*/ 850 w 2661"/>
                  <a:gd name="T39" fmla="*/ 982 h 2366"/>
                  <a:gd name="T40" fmla="*/ 1071 w 2661"/>
                  <a:gd name="T41" fmla="*/ 967 h 2366"/>
                  <a:gd name="T42" fmla="*/ 0 w 2661"/>
                  <a:gd name="T43" fmla="*/ 774 h 2366"/>
                  <a:gd name="T44" fmla="*/ 1642 w 2661"/>
                  <a:gd name="T45" fmla="*/ 672 h 2366"/>
                  <a:gd name="T46" fmla="*/ 1657 w 2661"/>
                  <a:gd name="T47" fmla="*/ 720 h 2366"/>
                  <a:gd name="T48" fmla="*/ 1490 w 2661"/>
                  <a:gd name="T49" fmla="*/ 808 h 2366"/>
                  <a:gd name="T50" fmla="*/ 1444 w 2661"/>
                  <a:gd name="T51" fmla="*/ 741 h 2366"/>
                  <a:gd name="T52" fmla="*/ 1582 w 2661"/>
                  <a:gd name="T53" fmla="*/ 733 h 2366"/>
                  <a:gd name="T54" fmla="*/ 2143 w 2661"/>
                  <a:gd name="T55" fmla="*/ 608 h 2366"/>
                  <a:gd name="T56" fmla="*/ 2201 w 2661"/>
                  <a:gd name="T57" fmla="*/ 685 h 2366"/>
                  <a:gd name="T58" fmla="*/ 2143 w 2661"/>
                  <a:gd name="T59" fmla="*/ 761 h 2366"/>
                  <a:gd name="T60" fmla="*/ 2054 w 2661"/>
                  <a:gd name="T61" fmla="*/ 724 h 2366"/>
                  <a:gd name="T62" fmla="*/ 2066 w 2661"/>
                  <a:gd name="T63" fmla="*/ 629 h 2366"/>
                  <a:gd name="T64" fmla="*/ 498 w 2661"/>
                  <a:gd name="T65" fmla="*/ 578 h 2366"/>
                  <a:gd name="T66" fmla="*/ 2634 w 2661"/>
                  <a:gd name="T67" fmla="*/ 560 h 2366"/>
                  <a:gd name="T68" fmla="*/ 2647 w 2661"/>
                  <a:gd name="T69" fmla="*/ 633 h 2366"/>
                  <a:gd name="T70" fmla="*/ 2575 w 2661"/>
                  <a:gd name="T71" fmla="*/ 618 h 2366"/>
                  <a:gd name="T72" fmla="*/ 2616 w 2661"/>
                  <a:gd name="T73" fmla="*/ 556 h 2366"/>
                  <a:gd name="T74" fmla="*/ 0 w 2661"/>
                  <a:gd name="T75" fmla="*/ 381 h 2366"/>
                  <a:gd name="T76" fmla="*/ 1448 w 2661"/>
                  <a:gd name="T77" fmla="*/ 57 h 2366"/>
                  <a:gd name="T78" fmla="*/ 1638 w 2661"/>
                  <a:gd name="T79" fmla="*/ 258 h 2366"/>
                  <a:gd name="T80" fmla="*/ 1718 w 2661"/>
                  <a:gd name="T81" fmla="*/ 368 h 2366"/>
                  <a:gd name="T82" fmla="*/ 1766 w 2661"/>
                  <a:gd name="T83" fmla="*/ 559 h 2366"/>
                  <a:gd name="T84" fmla="*/ 1696 w 2661"/>
                  <a:gd name="T85" fmla="*/ 619 h 2366"/>
                  <a:gd name="T86" fmla="*/ 1626 w 2661"/>
                  <a:gd name="T87" fmla="*/ 559 h 2366"/>
                  <a:gd name="T88" fmla="*/ 1616 w 2661"/>
                  <a:gd name="T89" fmla="*/ 353 h 2366"/>
                  <a:gd name="T90" fmla="*/ 1471 w 2661"/>
                  <a:gd name="T91" fmla="*/ 137 h 2366"/>
                  <a:gd name="T92" fmla="*/ 1230 w 2661"/>
                  <a:gd name="T93" fmla="*/ 52 h 2366"/>
                  <a:gd name="T94" fmla="*/ 995 w 2661"/>
                  <a:gd name="T95" fmla="*/ 133 h 2366"/>
                  <a:gd name="T96" fmla="*/ 848 w 2661"/>
                  <a:gd name="T97" fmla="*/ 341 h 2366"/>
                  <a:gd name="T98" fmla="*/ 841 w 2661"/>
                  <a:gd name="T99" fmla="*/ 578 h 2366"/>
                  <a:gd name="T100" fmla="*/ 753 w 2661"/>
                  <a:gd name="T101" fmla="*/ 616 h 2366"/>
                  <a:gd name="T102" fmla="*/ 704 w 2661"/>
                  <a:gd name="T103" fmla="*/ 425 h 2366"/>
                  <a:gd name="T104" fmla="*/ 775 w 2661"/>
                  <a:gd name="T105" fmla="*/ 365 h 2366"/>
                  <a:gd name="T106" fmla="*/ 851 w 2661"/>
                  <a:gd name="T107" fmla="*/ 208 h 2366"/>
                  <a:gd name="T108" fmla="*/ 1064 w 2661"/>
                  <a:gd name="T109" fmla="*/ 33 h 2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61" h="2366">
                    <a:moveTo>
                      <a:pt x="1226" y="963"/>
                    </a:moveTo>
                    <a:lnTo>
                      <a:pt x="1268" y="964"/>
                    </a:lnTo>
                    <a:lnTo>
                      <a:pt x="1311" y="965"/>
                    </a:lnTo>
                    <a:lnTo>
                      <a:pt x="1357" y="966"/>
                    </a:lnTo>
                    <a:lnTo>
                      <a:pt x="1408" y="970"/>
                    </a:lnTo>
                    <a:lnTo>
                      <a:pt x="1465" y="972"/>
                    </a:lnTo>
                    <a:lnTo>
                      <a:pt x="1529" y="977"/>
                    </a:lnTo>
                    <a:lnTo>
                      <a:pt x="1564" y="980"/>
                    </a:lnTo>
                    <a:lnTo>
                      <a:pt x="1600" y="982"/>
                    </a:lnTo>
                    <a:lnTo>
                      <a:pt x="1609" y="983"/>
                    </a:lnTo>
                    <a:lnTo>
                      <a:pt x="1616" y="984"/>
                    </a:lnTo>
                    <a:lnTo>
                      <a:pt x="1648" y="994"/>
                    </a:lnTo>
                    <a:lnTo>
                      <a:pt x="1678" y="1009"/>
                    </a:lnTo>
                    <a:lnTo>
                      <a:pt x="1704" y="1029"/>
                    </a:lnTo>
                    <a:lnTo>
                      <a:pt x="1727" y="1053"/>
                    </a:lnTo>
                    <a:lnTo>
                      <a:pt x="1747" y="1081"/>
                    </a:lnTo>
                    <a:lnTo>
                      <a:pt x="1759" y="1113"/>
                    </a:lnTo>
                    <a:lnTo>
                      <a:pt x="1765" y="1145"/>
                    </a:lnTo>
                    <a:lnTo>
                      <a:pt x="1771" y="1226"/>
                    </a:lnTo>
                    <a:lnTo>
                      <a:pt x="1776" y="1302"/>
                    </a:lnTo>
                    <a:lnTo>
                      <a:pt x="1779" y="1372"/>
                    </a:lnTo>
                    <a:lnTo>
                      <a:pt x="1783" y="1440"/>
                    </a:lnTo>
                    <a:lnTo>
                      <a:pt x="1784" y="1505"/>
                    </a:lnTo>
                    <a:lnTo>
                      <a:pt x="1784" y="1570"/>
                    </a:lnTo>
                    <a:lnTo>
                      <a:pt x="1784" y="1631"/>
                    </a:lnTo>
                    <a:lnTo>
                      <a:pt x="1783" y="1694"/>
                    </a:lnTo>
                    <a:lnTo>
                      <a:pt x="1781" y="1757"/>
                    </a:lnTo>
                    <a:lnTo>
                      <a:pt x="1776" y="1823"/>
                    </a:lnTo>
                    <a:lnTo>
                      <a:pt x="1772" y="1892"/>
                    </a:lnTo>
                    <a:lnTo>
                      <a:pt x="1766" y="1966"/>
                    </a:lnTo>
                    <a:lnTo>
                      <a:pt x="1759" y="2046"/>
                    </a:lnTo>
                    <a:lnTo>
                      <a:pt x="1754" y="2067"/>
                    </a:lnTo>
                    <a:lnTo>
                      <a:pt x="1744" y="2085"/>
                    </a:lnTo>
                    <a:lnTo>
                      <a:pt x="1731" y="2102"/>
                    </a:lnTo>
                    <a:lnTo>
                      <a:pt x="1714" y="2115"/>
                    </a:lnTo>
                    <a:lnTo>
                      <a:pt x="1695" y="2123"/>
                    </a:lnTo>
                    <a:lnTo>
                      <a:pt x="1685" y="2126"/>
                    </a:lnTo>
                    <a:lnTo>
                      <a:pt x="1675" y="2127"/>
                    </a:lnTo>
                    <a:lnTo>
                      <a:pt x="1662" y="2128"/>
                    </a:lnTo>
                    <a:lnTo>
                      <a:pt x="1655" y="2129"/>
                    </a:lnTo>
                    <a:lnTo>
                      <a:pt x="1651" y="2132"/>
                    </a:lnTo>
                    <a:lnTo>
                      <a:pt x="1650" y="2133"/>
                    </a:lnTo>
                    <a:lnTo>
                      <a:pt x="1648" y="2134"/>
                    </a:lnTo>
                    <a:lnTo>
                      <a:pt x="1644" y="2135"/>
                    </a:lnTo>
                    <a:lnTo>
                      <a:pt x="1642" y="2135"/>
                    </a:lnTo>
                    <a:lnTo>
                      <a:pt x="1638" y="2135"/>
                    </a:lnTo>
                    <a:lnTo>
                      <a:pt x="1634" y="2137"/>
                    </a:lnTo>
                    <a:lnTo>
                      <a:pt x="1634" y="2291"/>
                    </a:lnTo>
                    <a:lnTo>
                      <a:pt x="1631" y="2312"/>
                    </a:lnTo>
                    <a:lnTo>
                      <a:pt x="1623" y="2330"/>
                    </a:lnTo>
                    <a:lnTo>
                      <a:pt x="1611" y="2345"/>
                    </a:lnTo>
                    <a:lnTo>
                      <a:pt x="1597" y="2357"/>
                    </a:lnTo>
                    <a:lnTo>
                      <a:pt x="1579" y="2364"/>
                    </a:lnTo>
                    <a:lnTo>
                      <a:pt x="1558" y="2366"/>
                    </a:lnTo>
                    <a:lnTo>
                      <a:pt x="892" y="2366"/>
                    </a:lnTo>
                    <a:lnTo>
                      <a:pt x="873" y="2364"/>
                    </a:lnTo>
                    <a:lnTo>
                      <a:pt x="854" y="2357"/>
                    </a:lnTo>
                    <a:lnTo>
                      <a:pt x="839" y="2345"/>
                    </a:lnTo>
                    <a:lnTo>
                      <a:pt x="828" y="2330"/>
                    </a:lnTo>
                    <a:lnTo>
                      <a:pt x="819" y="2312"/>
                    </a:lnTo>
                    <a:lnTo>
                      <a:pt x="817" y="2291"/>
                    </a:lnTo>
                    <a:lnTo>
                      <a:pt x="817" y="2137"/>
                    </a:lnTo>
                    <a:lnTo>
                      <a:pt x="813" y="2135"/>
                    </a:lnTo>
                    <a:lnTo>
                      <a:pt x="810" y="2135"/>
                    </a:lnTo>
                    <a:lnTo>
                      <a:pt x="807" y="2135"/>
                    </a:lnTo>
                    <a:lnTo>
                      <a:pt x="804" y="2134"/>
                    </a:lnTo>
                    <a:lnTo>
                      <a:pt x="801" y="2133"/>
                    </a:lnTo>
                    <a:lnTo>
                      <a:pt x="799" y="2132"/>
                    </a:lnTo>
                    <a:lnTo>
                      <a:pt x="795" y="2129"/>
                    </a:lnTo>
                    <a:lnTo>
                      <a:pt x="788" y="2128"/>
                    </a:lnTo>
                    <a:lnTo>
                      <a:pt x="775" y="2127"/>
                    </a:lnTo>
                    <a:lnTo>
                      <a:pt x="765" y="2126"/>
                    </a:lnTo>
                    <a:lnTo>
                      <a:pt x="756" y="2123"/>
                    </a:lnTo>
                    <a:lnTo>
                      <a:pt x="737" y="2115"/>
                    </a:lnTo>
                    <a:lnTo>
                      <a:pt x="720" y="2102"/>
                    </a:lnTo>
                    <a:lnTo>
                      <a:pt x="707" y="2085"/>
                    </a:lnTo>
                    <a:lnTo>
                      <a:pt x="697" y="2067"/>
                    </a:lnTo>
                    <a:lnTo>
                      <a:pt x="692" y="2046"/>
                    </a:lnTo>
                    <a:lnTo>
                      <a:pt x="685" y="1966"/>
                    </a:lnTo>
                    <a:lnTo>
                      <a:pt x="679" y="1892"/>
                    </a:lnTo>
                    <a:lnTo>
                      <a:pt x="674" y="1823"/>
                    </a:lnTo>
                    <a:lnTo>
                      <a:pt x="671" y="1757"/>
                    </a:lnTo>
                    <a:lnTo>
                      <a:pt x="668" y="1694"/>
                    </a:lnTo>
                    <a:lnTo>
                      <a:pt x="667" y="1631"/>
                    </a:lnTo>
                    <a:lnTo>
                      <a:pt x="666" y="1570"/>
                    </a:lnTo>
                    <a:lnTo>
                      <a:pt x="667" y="1505"/>
                    </a:lnTo>
                    <a:lnTo>
                      <a:pt x="668" y="1440"/>
                    </a:lnTo>
                    <a:lnTo>
                      <a:pt x="671" y="1372"/>
                    </a:lnTo>
                    <a:lnTo>
                      <a:pt x="674" y="1302"/>
                    </a:lnTo>
                    <a:lnTo>
                      <a:pt x="680" y="1226"/>
                    </a:lnTo>
                    <a:lnTo>
                      <a:pt x="686" y="1145"/>
                    </a:lnTo>
                    <a:lnTo>
                      <a:pt x="692" y="1113"/>
                    </a:lnTo>
                    <a:lnTo>
                      <a:pt x="704" y="1081"/>
                    </a:lnTo>
                    <a:lnTo>
                      <a:pt x="723" y="1053"/>
                    </a:lnTo>
                    <a:lnTo>
                      <a:pt x="746" y="1028"/>
                    </a:lnTo>
                    <a:lnTo>
                      <a:pt x="773" y="1009"/>
                    </a:lnTo>
                    <a:lnTo>
                      <a:pt x="804" y="993"/>
                    </a:lnTo>
                    <a:lnTo>
                      <a:pt x="835" y="984"/>
                    </a:lnTo>
                    <a:lnTo>
                      <a:pt x="842" y="983"/>
                    </a:lnTo>
                    <a:lnTo>
                      <a:pt x="850" y="982"/>
                    </a:lnTo>
                    <a:lnTo>
                      <a:pt x="885" y="980"/>
                    </a:lnTo>
                    <a:lnTo>
                      <a:pt x="918" y="977"/>
                    </a:lnTo>
                    <a:lnTo>
                      <a:pt x="974" y="973"/>
                    </a:lnTo>
                    <a:lnTo>
                      <a:pt x="1025" y="970"/>
                    </a:lnTo>
                    <a:lnTo>
                      <a:pt x="1071" y="967"/>
                    </a:lnTo>
                    <a:lnTo>
                      <a:pt x="1112" y="965"/>
                    </a:lnTo>
                    <a:lnTo>
                      <a:pt x="1152" y="964"/>
                    </a:lnTo>
                    <a:lnTo>
                      <a:pt x="1189" y="964"/>
                    </a:lnTo>
                    <a:lnTo>
                      <a:pt x="1226" y="963"/>
                    </a:lnTo>
                    <a:close/>
                    <a:moveTo>
                      <a:pt x="0" y="774"/>
                    </a:moveTo>
                    <a:lnTo>
                      <a:pt x="498" y="774"/>
                    </a:lnTo>
                    <a:lnTo>
                      <a:pt x="498" y="868"/>
                    </a:lnTo>
                    <a:lnTo>
                      <a:pt x="0" y="868"/>
                    </a:lnTo>
                    <a:lnTo>
                      <a:pt x="0" y="774"/>
                    </a:lnTo>
                    <a:close/>
                    <a:moveTo>
                      <a:pt x="1642" y="672"/>
                    </a:moveTo>
                    <a:lnTo>
                      <a:pt x="1644" y="672"/>
                    </a:lnTo>
                    <a:lnTo>
                      <a:pt x="1646" y="672"/>
                    </a:lnTo>
                    <a:lnTo>
                      <a:pt x="1686" y="672"/>
                    </a:lnTo>
                    <a:lnTo>
                      <a:pt x="1674" y="697"/>
                    </a:lnTo>
                    <a:lnTo>
                      <a:pt x="1657" y="720"/>
                    </a:lnTo>
                    <a:lnTo>
                      <a:pt x="1635" y="743"/>
                    </a:lnTo>
                    <a:lnTo>
                      <a:pt x="1605" y="767"/>
                    </a:lnTo>
                    <a:lnTo>
                      <a:pt x="1570" y="785"/>
                    </a:lnTo>
                    <a:lnTo>
                      <a:pt x="1533" y="798"/>
                    </a:lnTo>
                    <a:lnTo>
                      <a:pt x="1490" y="808"/>
                    </a:lnTo>
                    <a:lnTo>
                      <a:pt x="1444" y="811"/>
                    </a:lnTo>
                    <a:lnTo>
                      <a:pt x="1444" y="850"/>
                    </a:lnTo>
                    <a:lnTo>
                      <a:pt x="1230" y="850"/>
                    </a:lnTo>
                    <a:lnTo>
                      <a:pt x="1230" y="741"/>
                    </a:lnTo>
                    <a:lnTo>
                      <a:pt x="1444" y="741"/>
                    </a:lnTo>
                    <a:lnTo>
                      <a:pt x="1444" y="772"/>
                    </a:lnTo>
                    <a:lnTo>
                      <a:pt x="1484" y="768"/>
                    </a:lnTo>
                    <a:lnTo>
                      <a:pt x="1521" y="761"/>
                    </a:lnTo>
                    <a:lnTo>
                      <a:pt x="1553" y="749"/>
                    </a:lnTo>
                    <a:lnTo>
                      <a:pt x="1582" y="733"/>
                    </a:lnTo>
                    <a:lnTo>
                      <a:pt x="1608" y="714"/>
                    </a:lnTo>
                    <a:lnTo>
                      <a:pt x="1627" y="693"/>
                    </a:lnTo>
                    <a:lnTo>
                      <a:pt x="1642" y="672"/>
                    </a:lnTo>
                    <a:close/>
                    <a:moveTo>
                      <a:pt x="2122" y="606"/>
                    </a:moveTo>
                    <a:lnTo>
                      <a:pt x="2143" y="608"/>
                    </a:lnTo>
                    <a:lnTo>
                      <a:pt x="2161" y="617"/>
                    </a:lnTo>
                    <a:lnTo>
                      <a:pt x="2178" y="629"/>
                    </a:lnTo>
                    <a:lnTo>
                      <a:pt x="2190" y="645"/>
                    </a:lnTo>
                    <a:lnTo>
                      <a:pt x="2198" y="664"/>
                    </a:lnTo>
                    <a:lnTo>
                      <a:pt x="2201" y="685"/>
                    </a:lnTo>
                    <a:lnTo>
                      <a:pt x="2198" y="705"/>
                    </a:lnTo>
                    <a:lnTo>
                      <a:pt x="2190" y="724"/>
                    </a:lnTo>
                    <a:lnTo>
                      <a:pt x="2178" y="740"/>
                    </a:lnTo>
                    <a:lnTo>
                      <a:pt x="2161" y="753"/>
                    </a:lnTo>
                    <a:lnTo>
                      <a:pt x="2143" y="761"/>
                    </a:lnTo>
                    <a:lnTo>
                      <a:pt x="2122" y="764"/>
                    </a:lnTo>
                    <a:lnTo>
                      <a:pt x="2101" y="761"/>
                    </a:lnTo>
                    <a:lnTo>
                      <a:pt x="2082" y="753"/>
                    </a:lnTo>
                    <a:lnTo>
                      <a:pt x="2066" y="740"/>
                    </a:lnTo>
                    <a:lnTo>
                      <a:pt x="2054" y="724"/>
                    </a:lnTo>
                    <a:lnTo>
                      <a:pt x="2045" y="705"/>
                    </a:lnTo>
                    <a:lnTo>
                      <a:pt x="2043" y="685"/>
                    </a:lnTo>
                    <a:lnTo>
                      <a:pt x="2045" y="664"/>
                    </a:lnTo>
                    <a:lnTo>
                      <a:pt x="2054" y="645"/>
                    </a:lnTo>
                    <a:lnTo>
                      <a:pt x="2066" y="629"/>
                    </a:lnTo>
                    <a:lnTo>
                      <a:pt x="2082" y="617"/>
                    </a:lnTo>
                    <a:lnTo>
                      <a:pt x="2101" y="608"/>
                    </a:lnTo>
                    <a:lnTo>
                      <a:pt x="2122" y="606"/>
                    </a:lnTo>
                    <a:close/>
                    <a:moveTo>
                      <a:pt x="0" y="578"/>
                    </a:moveTo>
                    <a:lnTo>
                      <a:pt x="498" y="578"/>
                    </a:lnTo>
                    <a:lnTo>
                      <a:pt x="498" y="672"/>
                    </a:lnTo>
                    <a:lnTo>
                      <a:pt x="0" y="672"/>
                    </a:lnTo>
                    <a:lnTo>
                      <a:pt x="0" y="578"/>
                    </a:lnTo>
                    <a:close/>
                    <a:moveTo>
                      <a:pt x="2616" y="556"/>
                    </a:moveTo>
                    <a:lnTo>
                      <a:pt x="2634" y="560"/>
                    </a:lnTo>
                    <a:lnTo>
                      <a:pt x="2647" y="570"/>
                    </a:lnTo>
                    <a:lnTo>
                      <a:pt x="2657" y="583"/>
                    </a:lnTo>
                    <a:lnTo>
                      <a:pt x="2661" y="601"/>
                    </a:lnTo>
                    <a:lnTo>
                      <a:pt x="2657" y="618"/>
                    </a:lnTo>
                    <a:lnTo>
                      <a:pt x="2647" y="633"/>
                    </a:lnTo>
                    <a:lnTo>
                      <a:pt x="2634" y="642"/>
                    </a:lnTo>
                    <a:lnTo>
                      <a:pt x="2616" y="646"/>
                    </a:lnTo>
                    <a:lnTo>
                      <a:pt x="2599" y="642"/>
                    </a:lnTo>
                    <a:lnTo>
                      <a:pt x="2585" y="633"/>
                    </a:lnTo>
                    <a:lnTo>
                      <a:pt x="2575" y="618"/>
                    </a:lnTo>
                    <a:lnTo>
                      <a:pt x="2571" y="601"/>
                    </a:lnTo>
                    <a:lnTo>
                      <a:pt x="2575" y="583"/>
                    </a:lnTo>
                    <a:lnTo>
                      <a:pt x="2585" y="570"/>
                    </a:lnTo>
                    <a:lnTo>
                      <a:pt x="2599" y="560"/>
                    </a:lnTo>
                    <a:lnTo>
                      <a:pt x="2616" y="556"/>
                    </a:lnTo>
                    <a:close/>
                    <a:moveTo>
                      <a:pt x="0" y="381"/>
                    </a:moveTo>
                    <a:lnTo>
                      <a:pt x="498" y="381"/>
                    </a:lnTo>
                    <a:lnTo>
                      <a:pt x="498" y="477"/>
                    </a:lnTo>
                    <a:lnTo>
                      <a:pt x="0" y="477"/>
                    </a:lnTo>
                    <a:lnTo>
                      <a:pt x="0" y="381"/>
                    </a:lnTo>
                    <a:close/>
                    <a:moveTo>
                      <a:pt x="1230" y="0"/>
                    </a:moveTo>
                    <a:lnTo>
                      <a:pt x="1288" y="4"/>
                    </a:lnTo>
                    <a:lnTo>
                      <a:pt x="1344" y="15"/>
                    </a:lnTo>
                    <a:lnTo>
                      <a:pt x="1397" y="33"/>
                    </a:lnTo>
                    <a:lnTo>
                      <a:pt x="1448" y="57"/>
                    </a:lnTo>
                    <a:lnTo>
                      <a:pt x="1494" y="87"/>
                    </a:lnTo>
                    <a:lnTo>
                      <a:pt x="1538" y="123"/>
                    </a:lnTo>
                    <a:lnTo>
                      <a:pt x="1576" y="163"/>
                    </a:lnTo>
                    <a:lnTo>
                      <a:pt x="1610" y="209"/>
                    </a:lnTo>
                    <a:lnTo>
                      <a:pt x="1638" y="258"/>
                    </a:lnTo>
                    <a:lnTo>
                      <a:pt x="1662" y="311"/>
                    </a:lnTo>
                    <a:lnTo>
                      <a:pt x="1679" y="368"/>
                    </a:lnTo>
                    <a:lnTo>
                      <a:pt x="1687" y="365"/>
                    </a:lnTo>
                    <a:lnTo>
                      <a:pt x="1696" y="365"/>
                    </a:lnTo>
                    <a:lnTo>
                      <a:pt x="1718" y="368"/>
                    </a:lnTo>
                    <a:lnTo>
                      <a:pt x="1737" y="377"/>
                    </a:lnTo>
                    <a:lnTo>
                      <a:pt x="1753" y="389"/>
                    </a:lnTo>
                    <a:lnTo>
                      <a:pt x="1762" y="406"/>
                    </a:lnTo>
                    <a:lnTo>
                      <a:pt x="1766" y="425"/>
                    </a:lnTo>
                    <a:lnTo>
                      <a:pt x="1766" y="559"/>
                    </a:lnTo>
                    <a:lnTo>
                      <a:pt x="1762" y="578"/>
                    </a:lnTo>
                    <a:lnTo>
                      <a:pt x="1753" y="595"/>
                    </a:lnTo>
                    <a:lnTo>
                      <a:pt x="1737" y="607"/>
                    </a:lnTo>
                    <a:lnTo>
                      <a:pt x="1718" y="616"/>
                    </a:lnTo>
                    <a:lnTo>
                      <a:pt x="1696" y="619"/>
                    </a:lnTo>
                    <a:lnTo>
                      <a:pt x="1674" y="616"/>
                    </a:lnTo>
                    <a:lnTo>
                      <a:pt x="1655" y="607"/>
                    </a:lnTo>
                    <a:lnTo>
                      <a:pt x="1639" y="595"/>
                    </a:lnTo>
                    <a:lnTo>
                      <a:pt x="1629" y="578"/>
                    </a:lnTo>
                    <a:lnTo>
                      <a:pt x="1626" y="559"/>
                    </a:lnTo>
                    <a:lnTo>
                      <a:pt x="1626" y="425"/>
                    </a:lnTo>
                    <a:lnTo>
                      <a:pt x="1626" y="419"/>
                    </a:lnTo>
                    <a:lnTo>
                      <a:pt x="1627" y="414"/>
                    </a:lnTo>
                    <a:lnTo>
                      <a:pt x="1629" y="408"/>
                    </a:lnTo>
                    <a:lnTo>
                      <a:pt x="1616" y="353"/>
                    </a:lnTo>
                    <a:lnTo>
                      <a:pt x="1598" y="302"/>
                    </a:lnTo>
                    <a:lnTo>
                      <a:pt x="1574" y="255"/>
                    </a:lnTo>
                    <a:lnTo>
                      <a:pt x="1544" y="212"/>
                    </a:lnTo>
                    <a:lnTo>
                      <a:pt x="1510" y="172"/>
                    </a:lnTo>
                    <a:lnTo>
                      <a:pt x="1471" y="137"/>
                    </a:lnTo>
                    <a:lnTo>
                      <a:pt x="1429" y="108"/>
                    </a:lnTo>
                    <a:lnTo>
                      <a:pt x="1383" y="84"/>
                    </a:lnTo>
                    <a:lnTo>
                      <a:pt x="1334" y="67"/>
                    </a:lnTo>
                    <a:lnTo>
                      <a:pt x="1284" y="56"/>
                    </a:lnTo>
                    <a:lnTo>
                      <a:pt x="1230" y="52"/>
                    </a:lnTo>
                    <a:lnTo>
                      <a:pt x="1178" y="56"/>
                    </a:lnTo>
                    <a:lnTo>
                      <a:pt x="1129" y="65"/>
                    </a:lnTo>
                    <a:lnTo>
                      <a:pt x="1080" y="82"/>
                    </a:lnTo>
                    <a:lnTo>
                      <a:pt x="1036" y="105"/>
                    </a:lnTo>
                    <a:lnTo>
                      <a:pt x="995" y="133"/>
                    </a:lnTo>
                    <a:lnTo>
                      <a:pt x="956" y="167"/>
                    </a:lnTo>
                    <a:lnTo>
                      <a:pt x="922" y="205"/>
                    </a:lnTo>
                    <a:lnTo>
                      <a:pt x="892" y="247"/>
                    </a:lnTo>
                    <a:lnTo>
                      <a:pt x="868" y="292"/>
                    </a:lnTo>
                    <a:lnTo>
                      <a:pt x="848" y="341"/>
                    </a:lnTo>
                    <a:lnTo>
                      <a:pt x="834" y="393"/>
                    </a:lnTo>
                    <a:lnTo>
                      <a:pt x="842" y="408"/>
                    </a:lnTo>
                    <a:lnTo>
                      <a:pt x="845" y="425"/>
                    </a:lnTo>
                    <a:lnTo>
                      <a:pt x="845" y="559"/>
                    </a:lnTo>
                    <a:lnTo>
                      <a:pt x="841" y="578"/>
                    </a:lnTo>
                    <a:lnTo>
                      <a:pt x="831" y="595"/>
                    </a:lnTo>
                    <a:lnTo>
                      <a:pt x="816" y="607"/>
                    </a:lnTo>
                    <a:lnTo>
                      <a:pt x="798" y="616"/>
                    </a:lnTo>
                    <a:lnTo>
                      <a:pt x="775" y="619"/>
                    </a:lnTo>
                    <a:lnTo>
                      <a:pt x="753" y="616"/>
                    </a:lnTo>
                    <a:lnTo>
                      <a:pt x="733" y="607"/>
                    </a:lnTo>
                    <a:lnTo>
                      <a:pt x="719" y="595"/>
                    </a:lnTo>
                    <a:lnTo>
                      <a:pt x="708" y="578"/>
                    </a:lnTo>
                    <a:lnTo>
                      <a:pt x="704" y="559"/>
                    </a:lnTo>
                    <a:lnTo>
                      <a:pt x="704" y="425"/>
                    </a:lnTo>
                    <a:lnTo>
                      <a:pt x="708" y="406"/>
                    </a:lnTo>
                    <a:lnTo>
                      <a:pt x="719" y="389"/>
                    </a:lnTo>
                    <a:lnTo>
                      <a:pt x="733" y="377"/>
                    </a:lnTo>
                    <a:lnTo>
                      <a:pt x="753" y="368"/>
                    </a:lnTo>
                    <a:lnTo>
                      <a:pt x="775" y="365"/>
                    </a:lnTo>
                    <a:lnTo>
                      <a:pt x="778" y="365"/>
                    </a:lnTo>
                    <a:lnTo>
                      <a:pt x="782" y="365"/>
                    </a:lnTo>
                    <a:lnTo>
                      <a:pt x="799" y="310"/>
                    </a:lnTo>
                    <a:lnTo>
                      <a:pt x="822" y="258"/>
                    </a:lnTo>
                    <a:lnTo>
                      <a:pt x="851" y="208"/>
                    </a:lnTo>
                    <a:lnTo>
                      <a:pt x="885" y="163"/>
                    </a:lnTo>
                    <a:lnTo>
                      <a:pt x="923" y="122"/>
                    </a:lnTo>
                    <a:lnTo>
                      <a:pt x="967" y="87"/>
                    </a:lnTo>
                    <a:lnTo>
                      <a:pt x="1014" y="57"/>
                    </a:lnTo>
                    <a:lnTo>
                      <a:pt x="1064" y="33"/>
                    </a:lnTo>
                    <a:lnTo>
                      <a:pt x="1117" y="15"/>
                    </a:lnTo>
                    <a:lnTo>
                      <a:pt x="1172" y="4"/>
                    </a:lnTo>
                    <a:lnTo>
                      <a:pt x="1230" y="0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5" name="TextBox 48">
              <a:extLst>
                <a:ext uri="{FF2B5EF4-FFF2-40B4-BE49-F238E27FC236}">
                  <a16:creationId xmlns:a16="http://schemas.microsoft.com/office/drawing/2014/main" id="{B0586E28-C9C6-4C30-BAA0-B68F05ECDD1A}"/>
                </a:ext>
              </a:extLst>
            </p:cNvPr>
            <p:cNvSpPr txBox="1"/>
            <p:nvPr/>
          </p:nvSpPr>
          <p:spPr>
            <a:xfrm>
              <a:off x="6576431" y="2520020"/>
              <a:ext cx="536605" cy="636606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fontAlgn="base"/>
              <a:r>
                <a:rPr lang="es-CO" sz="8000" dirty="0">
                  <a:ln w="0"/>
                  <a:solidFill>
                    <a:srgbClr val="FFE799"/>
                  </a:solidFill>
                  <a:ea typeface="Avenir Next LT Pro" charset="0"/>
                  <a:cs typeface="Avenir Next LT Pro" charset="0"/>
                </a:rPr>
                <a:t>+</a:t>
              </a:r>
            </a:p>
          </p:txBody>
        </p:sp>
        <p:sp>
          <p:nvSpPr>
            <p:cNvPr id="56" name="TextBox 48">
              <a:extLst>
                <a:ext uri="{FF2B5EF4-FFF2-40B4-BE49-F238E27FC236}">
                  <a16:creationId xmlns:a16="http://schemas.microsoft.com/office/drawing/2014/main" id="{84462FD4-B4FA-4847-AA85-C30F4F8936A4}"/>
                </a:ext>
              </a:extLst>
            </p:cNvPr>
            <p:cNvSpPr txBox="1"/>
            <p:nvPr/>
          </p:nvSpPr>
          <p:spPr>
            <a:xfrm>
              <a:off x="8698429" y="4886520"/>
              <a:ext cx="536605" cy="636606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fontAlgn="base"/>
              <a:r>
                <a:rPr lang="es-CO" sz="8000" dirty="0">
                  <a:ln w="0"/>
                  <a:solidFill>
                    <a:srgbClr val="FFE799"/>
                  </a:solidFill>
                  <a:ea typeface="Avenir Next LT Pro" charset="0"/>
                  <a:cs typeface="Avenir Next LT Pro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34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8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28">
            <a:extLst>
              <a:ext uri="{FF2B5EF4-FFF2-40B4-BE49-F238E27FC236}">
                <a16:creationId xmlns:a16="http://schemas.microsoft.com/office/drawing/2014/main" id="{583F321C-6FE4-4F00-A96B-49B69440BD77}"/>
              </a:ext>
            </a:extLst>
          </p:cNvPr>
          <p:cNvSpPr/>
          <p:nvPr/>
        </p:nvSpPr>
        <p:spPr>
          <a:xfrm>
            <a:off x="223115" y="312368"/>
            <a:ext cx="1063995" cy="1135098"/>
          </a:xfrm>
          <a:custGeom>
            <a:avLst/>
            <a:gdLst/>
            <a:ahLst/>
            <a:cxnLst/>
            <a:rect l="l" t="t" r="r" b="b"/>
            <a:pathLst>
              <a:path w="1294129" h="1493520">
                <a:moveTo>
                  <a:pt x="646938" y="0"/>
                </a:moveTo>
                <a:lnTo>
                  <a:pt x="0" y="373316"/>
                </a:lnTo>
                <a:lnTo>
                  <a:pt x="0" y="1120140"/>
                </a:lnTo>
                <a:lnTo>
                  <a:pt x="646938" y="1493520"/>
                </a:lnTo>
                <a:lnTo>
                  <a:pt x="1293876" y="1120140"/>
                </a:lnTo>
                <a:lnTo>
                  <a:pt x="1293876" y="373316"/>
                </a:lnTo>
                <a:lnTo>
                  <a:pt x="646938" y="0"/>
                </a:lnTo>
                <a:close/>
              </a:path>
            </a:pathLst>
          </a:custGeom>
          <a:solidFill>
            <a:srgbClr val="FABE3C"/>
          </a:solidFill>
          <a:ln w="41275" cmpd="dbl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F002A-C639-6341-9D53-A6C4F8B0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44" y="474564"/>
            <a:ext cx="10522859" cy="905058"/>
          </a:xfrm>
        </p:spPr>
        <p:txBody>
          <a:bodyPr/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Tiempo y Materiales</a:t>
            </a:r>
            <a:br>
              <a:rPr lang="es-CO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s-CO" sz="1600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cs typeface="Arial"/>
              </a:rPr>
              <a:t>Productividad rápida</a:t>
            </a:r>
            <a:endParaRPr lang="en-CO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C011F4A-86ED-40C0-8066-D2C9983131C5}"/>
              </a:ext>
            </a:extLst>
          </p:cNvPr>
          <p:cNvSpPr txBox="1">
            <a:spLocks/>
          </p:cNvSpPr>
          <p:nvPr/>
        </p:nvSpPr>
        <p:spPr>
          <a:xfrm>
            <a:off x="220200" y="1813345"/>
            <a:ext cx="2891403" cy="533316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Font typeface="Arial"/>
              <a:buNone/>
            </a:pPr>
            <a:r>
              <a:rPr lang="es-CO" sz="2400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Avenir Next LT Pro Demi" charset="0"/>
                <a:cs typeface="Avenir Next LT Pro Demi" charset="0"/>
              </a:rPr>
              <a:t>¿Cómo funciona?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62FF5131-5C22-4A37-90F3-AC3AC5B0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08" y="531692"/>
            <a:ext cx="603457" cy="620834"/>
          </a:xfrm>
          <a:prstGeom prst="rect">
            <a:avLst/>
          </a:prstGeom>
          <a:ln>
            <a:solidFill>
              <a:srgbClr val="FABE3C"/>
            </a:solidFill>
          </a:ln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99FD32A-BE08-408C-9822-D63B4FE97AFC}"/>
              </a:ext>
            </a:extLst>
          </p:cNvPr>
          <p:cNvSpPr/>
          <p:nvPr/>
        </p:nvSpPr>
        <p:spPr>
          <a:xfrm>
            <a:off x="188116" y="2569834"/>
            <a:ext cx="4507833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Tiempo de un </a:t>
            </a:r>
            <a:r>
              <a:rPr lang="es-CO" sz="2000" b="1" dirty="0">
                <a:solidFill>
                  <a:srgbClr val="FFC000"/>
                </a:solidFill>
                <a:latin typeface="Avenir LT Std 35 Light" panose="020B0402020203020204" pitchFamily="34" charset="0"/>
              </a:rPr>
              <a:t>especialista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 </a:t>
            </a:r>
            <a:r>
              <a:rPr lang="es-CO" sz="2000" b="1" dirty="0">
                <a:solidFill>
                  <a:srgbClr val="FFC000"/>
                </a:solidFill>
                <a:latin typeface="Avenir LT Std 35 Light" panose="020B0402020203020204" pitchFamily="34" charset="0"/>
              </a:rPr>
              <a:t>pago por día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.</a:t>
            </a:r>
          </a:p>
          <a:p>
            <a:endParaRPr lang="es-CO" sz="1600" b="1" dirty="0">
              <a:solidFill>
                <a:schemeClr val="bg2">
                  <a:lumMod val="25000"/>
                </a:schemeClr>
              </a:solidFill>
              <a:latin typeface="Avenir LT Std 35 Light" panose="020B0402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Nuestro compromiso es entregar el </a:t>
            </a:r>
            <a:r>
              <a:rPr lang="es-CO" sz="2000" b="1" dirty="0">
                <a:solidFill>
                  <a:srgbClr val="FFC000"/>
                </a:solidFill>
                <a:latin typeface="Avenir LT Std 35 Light" panose="020B0402020203020204" pitchFamily="34" charset="0"/>
              </a:rPr>
              <a:t>profesional idóneo 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con la capacitación y experiencia necesaria.</a:t>
            </a:r>
          </a:p>
          <a:p>
            <a:endParaRPr lang="es-CO" sz="1600" b="1" dirty="0">
              <a:solidFill>
                <a:schemeClr val="bg2">
                  <a:lumMod val="25000"/>
                </a:schemeClr>
              </a:solidFill>
              <a:latin typeface="Avenir LT Std 35 Light" panose="020B0402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>
                <a:solidFill>
                  <a:srgbClr val="FFC000"/>
                </a:solidFill>
                <a:latin typeface="Avenir LT Std 35 Light" panose="020B0402020203020204" pitchFamily="34" charset="0"/>
              </a:rPr>
              <a:t>No tiene alcance, ni productos, ni garantía.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000" b="1" dirty="0">
              <a:solidFill>
                <a:srgbClr val="FFC000"/>
              </a:solidFill>
              <a:latin typeface="Avenir LT Std 35 Light" panose="020B0402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>
                <a:solidFill>
                  <a:srgbClr val="FFC000"/>
                </a:solidFill>
                <a:latin typeface="Avenir LT Std 35 Light" panose="020B0402020203020204" pitchFamily="34" charset="0"/>
              </a:rPr>
              <a:t>Rotación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 de los profesionales asignados al servicio.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b="1" dirty="0">
              <a:solidFill>
                <a:schemeClr val="bg2">
                  <a:lumMod val="25000"/>
                </a:schemeClr>
              </a:solidFill>
              <a:latin typeface="Avenir LT Std 35 Light" panose="020B0402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Las actividades </a:t>
            </a:r>
            <a:r>
              <a:rPr lang="es-CO" sz="2000" b="1" dirty="0">
                <a:solidFill>
                  <a:srgbClr val="FFC000"/>
                </a:solidFill>
                <a:latin typeface="Avenir LT Std 35 Light" panose="020B0402020203020204" pitchFamily="34" charset="0"/>
              </a:rPr>
              <a:t>no son estándar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.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58C8C4F0-9BB6-4DD0-8828-077B86AC9824}"/>
              </a:ext>
            </a:extLst>
          </p:cNvPr>
          <p:cNvSpPr txBox="1"/>
          <p:nvPr/>
        </p:nvSpPr>
        <p:spPr>
          <a:xfrm>
            <a:off x="6837200" y="3048010"/>
            <a:ext cx="269065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Especialistas técnicos altamente calificados que trabajan junto al equipo del cliente para ayudarlo a tener éxito.</a:t>
            </a:r>
          </a:p>
          <a:p>
            <a:pPr algn="ctr"/>
            <a:endParaRPr lang="es-CO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C0E6938-8417-428F-B01B-7C46EACBEF07}"/>
              </a:ext>
            </a:extLst>
          </p:cNvPr>
          <p:cNvGrpSpPr/>
          <p:nvPr/>
        </p:nvGrpSpPr>
        <p:grpSpPr>
          <a:xfrm>
            <a:off x="5055518" y="1021774"/>
            <a:ext cx="6188132" cy="5557837"/>
            <a:chOff x="5055518" y="1021774"/>
            <a:chExt cx="6188132" cy="5557837"/>
          </a:xfrm>
        </p:grpSpPr>
        <p:sp>
          <p:nvSpPr>
            <p:cNvPr id="56" name="Google Shape;413;p24">
              <a:extLst>
                <a:ext uri="{FF2B5EF4-FFF2-40B4-BE49-F238E27FC236}">
                  <a16:creationId xmlns:a16="http://schemas.microsoft.com/office/drawing/2014/main" id="{3E1BD94B-A484-4FB0-98BB-CBBFF9EFB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7925" y="1021774"/>
              <a:ext cx="1443037" cy="1449387"/>
            </a:xfrm>
            <a:prstGeom prst="ellipse">
              <a:avLst/>
            </a:prstGeom>
            <a:solidFill>
              <a:srgbClr val="64D1DA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es-EC" altLang="es-EC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7" name="Google Shape;414;p24">
              <a:extLst>
                <a:ext uri="{FF2B5EF4-FFF2-40B4-BE49-F238E27FC236}">
                  <a16:creationId xmlns:a16="http://schemas.microsoft.com/office/drawing/2014/main" id="{A9F874AD-1632-4458-A47B-D547B3FC5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962" y="1021774"/>
              <a:ext cx="1443038" cy="1449387"/>
            </a:xfrm>
            <a:prstGeom prst="ellipse">
              <a:avLst/>
            </a:prstGeom>
            <a:solidFill>
              <a:srgbClr val="FFB34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es-EC" altLang="es-EC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8" name="Google Shape;415;p24">
              <a:extLst>
                <a:ext uri="{FF2B5EF4-FFF2-40B4-BE49-F238E27FC236}">
                  <a16:creationId xmlns:a16="http://schemas.microsoft.com/office/drawing/2014/main" id="{8E738F88-8D95-4F50-AA22-E5162B104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7925" y="5130224"/>
              <a:ext cx="1443037" cy="1449387"/>
            </a:xfrm>
            <a:prstGeom prst="ellipse">
              <a:avLst/>
            </a:prstGeom>
            <a:solidFill>
              <a:srgbClr val="065280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es-EC" altLang="es-EC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9" name="Google Shape;416;p24">
              <a:extLst>
                <a:ext uri="{FF2B5EF4-FFF2-40B4-BE49-F238E27FC236}">
                  <a16:creationId xmlns:a16="http://schemas.microsoft.com/office/drawing/2014/main" id="{87FB397B-5192-49C4-B469-630DF1166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9025" y="3077586"/>
              <a:ext cx="1444625" cy="1444625"/>
            </a:xfrm>
            <a:prstGeom prst="ellipse">
              <a:avLst/>
            </a:prstGeom>
            <a:solidFill>
              <a:srgbClr val="34B2E3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es-EC" altLang="es-EC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0" name="Google Shape;417;p24">
              <a:extLst>
                <a:ext uri="{FF2B5EF4-FFF2-40B4-BE49-F238E27FC236}">
                  <a16:creationId xmlns:a16="http://schemas.microsoft.com/office/drawing/2014/main" id="{DD299B5F-9206-4E21-A527-52EFF49F1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162" y="3077586"/>
              <a:ext cx="1447800" cy="1444625"/>
            </a:xfrm>
            <a:prstGeom prst="ellipse">
              <a:avLst/>
            </a:prstGeom>
            <a:solidFill>
              <a:srgbClr val="E24956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es-EC" altLang="es-EC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1" name="Google Shape;418;p24">
              <a:extLst>
                <a:ext uri="{FF2B5EF4-FFF2-40B4-BE49-F238E27FC236}">
                  <a16:creationId xmlns:a16="http://schemas.microsoft.com/office/drawing/2014/main" id="{EBD9B0C4-24E2-4633-9DB6-251D2F30B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0962" y="5130224"/>
              <a:ext cx="1443038" cy="1449387"/>
            </a:xfrm>
            <a:prstGeom prst="ellipse">
              <a:avLst/>
            </a:prstGeom>
            <a:solidFill>
              <a:srgbClr val="8C103D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/>
              <a:endParaRPr lang="es-EC" altLang="es-EC" sz="1800"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2" name="Google Shape;419;p24">
              <a:extLst>
                <a:ext uri="{FF2B5EF4-FFF2-40B4-BE49-F238E27FC236}">
                  <a16:creationId xmlns:a16="http://schemas.microsoft.com/office/drawing/2014/main" id="{E5FB6F0E-33E9-4D9A-884E-4C8ADF2AC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300" y="2129849"/>
              <a:ext cx="1198562" cy="1284287"/>
            </a:xfrm>
            <a:custGeom>
              <a:avLst/>
              <a:gdLst>
                <a:gd name="T0" fmla="*/ 2147483646 w 306"/>
                <a:gd name="T1" fmla="*/ 1548450740 h 328"/>
                <a:gd name="T2" fmla="*/ 2025127174 w 306"/>
                <a:gd name="T3" fmla="*/ 0 h 328"/>
                <a:gd name="T4" fmla="*/ 0 w 306"/>
                <a:gd name="T5" fmla="*/ 2147483646 h 328"/>
                <a:gd name="T6" fmla="*/ 15342377 w 306"/>
                <a:gd name="T7" fmla="*/ 2147483646 h 328"/>
                <a:gd name="T8" fmla="*/ 2147483646 w 306"/>
                <a:gd name="T9" fmla="*/ 2147483646 h 328"/>
                <a:gd name="T10" fmla="*/ 2147483646 w 306"/>
                <a:gd name="T11" fmla="*/ 1548450740 h 328"/>
                <a:gd name="T12" fmla="*/ 2147483646 w 306"/>
                <a:gd name="T13" fmla="*/ 1548450740 h 3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rgbClr val="F5C7CB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  <a:softEdge rad="317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endParaRPr lang="es-CO"/>
            </a:p>
          </p:txBody>
        </p:sp>
        <p:sp>
          <p:nvSpPr>
            <p:cNvPr id="63" name="Google Shape;420;p24">
              <a:extLst>
                <a:ext uri="{FF2B5EF4-FFF2-40B4-BE49-F238E27FC236}">
                  <a16:creationId xmlns:a16="http://schemas.microsoft.com/office/drawing/2014/main" id="{1493C34E-D640-4429-ADFF-EF012855E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200" y="1350386"/>
              <a:ext cx="1025525" cy="792163"/>
            </a:xfrm>
            <a:custGeom>
              <a:avLst/>
              <a:gdLst>
                <a:gd name="T0" fmla="*/ 2147483646 w 262"/>
                <a:gd name="T1" fmla="*/ 1553274779 h 202"/>
                <a:gd name="T2" fmla="*/ 2147483646 w 262"/>
                <a:gd name="T3" fmla="*/ 0 h 202"/>
                <a:gd name="T4" fmla="*/ 0 w 262"/>
                <a:gd name="T5" fmla="*/ 0 h 202"/>
                <a:gd name="T6" fmla="*/ 428990416 w 262"/>
                <a:gd name="T7" fmla="*/ 1553274779 h 202"/>
                <a:gd name="T8" fmla="*/ 0 w 262"/>
                <a:gd name="T9" fmla="*/ 2147483646 h 202"/>
                <a:gd name="T10" fmla="*/ 2147483646 w 262"/>
                <a:gd name="T11" fmla="*/ 2147483646 h 202"/>
                <a:gd name="T12" fmla="*/ 2147483646 w 262"/>
                <a:gd name="T13" fmla="*/ 1553274779 h 2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rgbClr val="FEDDBF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  <a:softEdge rad="317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endParaRPr lang="es-CO"/>
            </a:p>
          </p:txBody>
        </p:sp>
        <p:sp>
          <p:nvSpPr>
            <p:cNvPr id="64" name="Google Shape;421;p24">
              <a:extLst>
                <a:ext uri="{FF2B5EF4-FFF2-40B4-BE49-F238E27FC236}">
                  <a16:creationId xmlns:a16="http://schemas.microsoft.com/office/drawing/2014/main" id="{F0A66ABF-7710-4440-AC46-72307C4C2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887" y="4185661"/>
              <a:ext cx="1193800" cy="1281113"/>
            </a:xfrm>
            <a:custGeom>
              <a:avLst/>
              <a:gdLst>
                <a:gd name="T0" fmla="*/ 2147483646 w 305"/>
                <a:gd name="T1" fmla="*/ 1550244674 h 327"/>
                <a:gd name="T2" fmla="*/ 2006942192 w 305"/>
                <a:gd name="T3" fmla="*/ 0 h 327"/>
                <a:gd name="T4" fmla="*/ 0 w 305"/>
                <a:gd name="T5" fmla="*/ 2147483646 h 327"/>
                <a:gd name="T6" fmla="*/ 30639562 w 305"/>
                <a:gd name="T7" fmla="*/ 2147483646 h 327"/>
                <a:gd name="T8" fmla="*/ 2147483646 w 305"/>
                <a:gd name="T9" fmla="*/ 2147483646 h 327"/>
                <a:gd name="T10" fmla="*/ 2147483646 w 305"/>
                <a:gd name="T11" fmla="*/ 1550244674 h 327"/>
                <a:gd name="T12" fmla="*/ 2147483646 w 305"/>
                <a:gd name="T13" fmla="*/ 1550244674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rgbClr val="C1E7F5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  <a:softEdge rad="317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endParaRPr lang="es-CO"/>
            </a:p>
          </p:txBody>
        </p:sp>
        <p:sp>
          <p:nvSpPr>
            <p:cNvPr id="65" name="Google Shape;422;p24">
              <a:extLst>
                <a:ext uri="{FF2B5EF4-FFF2-40B4-BE49-F238E27FC236}">
                  <a16:creationId xmlns:a16="http://schemas.microsoft.com/office/drawing/2014/main" id="{391E1A1C-A882-4147-83F8-E031ADCB1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3887" y="2134611"/>
              <a:ext cx="1193800" cy="1279525"/>
            </a:xfrm>
            <a:custGeom>
              <a:avLst/>
              <a:gdLst>
                <a:gd name="T0" fmla="*/ 2006942192 w 305"/>
                <a:gd name="T1" fmla="*/ 2147483646 h 327"/>
                <a:gd name="T2" fmla="*/ 2147483646 w 305"/>
                <a:gd name="T3" fmla="*/ 2147483646 h 327"/>
                <a:gd name="T4" fmla="*/ 2147483646 w 305"/>
                <a:gd name="T5" fmla="*/ 2147483646 h 327"/>
                <a:gd name="T6" fmla="*/ 2147483646 w 305"/>
                <a:gd name="T7" fmla="*/ 0 h 327"/>
                <a:gd name="T8" fmla="*/ 30639562 w 305"/>
                <a:gd name="T9" fmla="*/ 1531094484 h 327"/>
                <a:gd name="T10" fmla="*/ 0 w 305"/>
                <a:gd name="T11" fmla="*/ 1531094484 h 327"/>
                <a:gd name="T12" fmla="*/ 2006942192 w 305"/>
                <a:gd name="T13" fmla="*/ 2147483646 h 3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rgbClr val="D0F1F3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  <a:softEdge rad="317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endParaRPr lang="es-CO"/>
            </a:p>
          </p:txBody>
        </p:sp>
        <p:sp>
          <p:nvSpPr>
            <p:cNvPr id="66" name="Google Shape;423;p24">
              <a:extLst>
                <a:ext uri="{FF2B5EF4-FFF2-40B4-BE49-F238E27FC236}">
                  <a16:creationId xmlns:a16="http://schemas.microsoft.com/office/drawing/2014/main" id="{A4ACF532-F0A3-45D7-A61D-F2208118C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300" y="4185661"/>
              <a:ext cx="1198562" cy="1284288"/>
            </a:xfrm>
            <a:custGeom>
              <a:avLst/>
              <a:gdLst>
                <a:gd name="T0" fmla="*/ 2025127174 w 306"/>
                <a:gd name="T1" fmla="*/ 2147483646 h 328"/>
                <a:gd name="T2" fmla="*/ 2147483646 w 306"/>
                <a:gd name="T3" fmla="*/ 2147483646 h 328"/>
                <a:gd name="T4" fmla="*/ 2147483646 w 306"/>
                <a:gd name="T5" fmla="*/ 2147483646 h 328"/>
                <a:gd name="T6" fmla="*/ 2147483646 w 306"/>
                <a:gd name="T7" fmla="*/ 0 h 328"/>
                <a:gd name="T8" fmla="*/ 15342377 w 306"/>
                <a:gd name="T9" fmla="*/ 1548455861 h 328"/>
                <a:gd name="T10" fmla="*/ 0 w 306"/>
                <a:gd name="T11" fmla="*/ 1548455861 h 328"/>
                <a:gd name="T12" fmla="*/ 2025127174 w 306"/>
                <a:gd name="T13" fmla="*/ 2147483646 h 3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rgbClr val="DAB5C3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  <a:softEdge rad="317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endParaRPr lang="es-CO"/>
            </a:p>
          </p:txBody>
        </p:sp>
        <p:sp>
          <p:nvSpPr>
            <p:cNvPr id="67" name="Google Shape;424;p24">
              <a:extLst>
                <a:ext uri="{FF2B5EF4-FFF2-40B4-BE49-F238E27FC236}">
                  <a16:creationId xmlns:a16="http://schemas.microsoft.com/office/drawing/2014/main" id="{91136B62-5D7E-4E1D-9CB3-F632CBBBC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200" y="5458836"/>
              <a:ext cx="1025525" cy="790575"/>
            </a:xfrm>
            <a:custGeom>
              <a:avLst/>
              <a:gdLst>
                <a:gd name="T0" fmla="*/ 2147483646 w 262"/>
                <a:gd name="T1" fmla="*/ 1547053518 h 202"/>
                <a:gd name="T2" fmla="*/ 2147483646 w 262"/>
                <a:gd name="T3" fmla="*/ 0 h 202"/>
                <a:gd name="T4" fmla="*/ 0 w 262"/>
                <a:gd name="T5" fmla="*/ 0 h 202"/>
                <a:gd name="T6" fmla="*/ 428990416 w 262"/>
                <a:gd name="T7" fmla="*/ 1547053518 h 202"/>
                <a:gd name="T8" fmla="*/ 0 w 262"/>
                <a:gd name="T9" fmla="*/ 2147483646 h 202"/>
                <a:gd name="T10" fmla="*/ 2147483646 w 262"/>
                <a:gd name="T11" fmla="*/ 2147483646 h 202"/>
                <a:gd name="T12" fmla="*/ 2147483646 w 262"/>
                <a:gd name="T13" fmla="*/ 1547053518 h 2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rgbClr val="B3C9D7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  <a:softEdge rad="317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endParaRPr lang="es-CO"/>
            </a:p>
          </p:txBody>
        </p:sp>
        <p:sp>
          <p:nvSpPr>
            <p:cNvPr id="68" name="Google Shape;431;p24">
              <a:extLst>
                <a:ext uri="{FF2B5EF4-FFF2-40B4-BE49-F238E27FC236}">
                  <a16:creationId xmlns:a16="http://schemas.microsoft.com/office/drawing/2014/main" id="{F9B81BAA-C22F-4E3A-A063-6EED70C18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296" y="2065103"/>
              <a:ext cx="494507" cy="295656"/>
            </a:xfrm>
            <a:custGeom>
              <a:avLst/>
              <a:gdLst>
                <a:gd name="T0" fmla="*/ 2147483646 w 185"/>
                <a:gd name="T1" fmla="*/ 978775420 h 123"/>
                <a:gd name="T2" fmla="*/ 1025860211 w 185"/>
                <a:gd name="T3" fmla="*/ 458800367 h 123"/>
                <a:gd name="T4" fmla="*/ 964614358 w 185"/>
                <a:gd name="T5" fmla="*/ 321160257 h 123"/>
                <a:gd name="T6" fmla="*/ 2147483646 w 185"/>
                <a:gd name="T7" fmla="*/ 183520147 h 123"/>
                <a:gd name="T8" fmla="*/ 2147483646 w 185"/>
                <a:gd name="T9" fmla="*/ 45880037 h 123"/>
                <a:gd name="T10" fmla="*/ 2147483646 w 185"/>
                <a:gd name="T11" fmla="*/ 825840661 h 123"/>
                <a:gd name="T12" fmla="*/ 2147483646 w 185"/>
                <a:gd name="T13" fmla="*/ 779960624 h 123"/>
                <a:gd name="T14" fmla="*/ 2147483646 w 185"/>
                <a:gd name="T15" fmla="*/ 0 h 123"/>
                <a:gd name="T16" fmla="*/ 76557316 w 185"/>
                <a:gd name="T17" fmla="*/ 1024655457 h 123"/>
                <a:gd name="T18" fmla="*/ 321536815 w 185"/>
                <a:gd name="T19" fmla="*/ 183520147 h 123"/>
                <a:gd name="T20" fmla="*/ 137803169 w 185"/>
                <a:gd name="T21" fmla="*/ 107054723 h 123"/>
                <a:gd name="T22" fmla="*/ 15311463 w 185"/>
                <a:gd name="T23" fmla="*/ 932895383 h 123"/>
                <a:gd name="T24" fmla="*/ 979925822 w 185"/>
                <a:gd name="T25" fmla="*/ 1575219808 h 123"/>
                <a:gd name="T26" fmla="*/ 872745579 w 185"/>
                <a:gd name="T27" fmla="*/ 1712859918 h 123"/>
                <a:gd name="T28" fmla="*/ 1041171675 w 185"/>
                <a:gd name="T29" fmla="*/ 1835205379 h 123"/>
                <a:gd name="T30" fmla="*/ 1148351917 w 185"/>
                <a:gd name="T31" fmla="*/ 1712859918 h 123"/>
                <a:gd name="T32" fmla="*/ 658389006 w 185"/>
                <a:gd name="T33" fmla="*/ 1712859918 h 123"/>
                <a:gd name="T34" fmla="*/ 903368505 w 185"/>
                <a:gd name="T35" fmla="*/ 1391695751 h 123"/>
                <a:gd name="T36" fmla="*/ 689011933 w 185"/>
                <a:gd name="T37" fmla="*/ 1498750473 h 123"/>
                <a:gd name="T38" fmla="*/ 428717058 w 185"/>
                <a:gd name="T39" fmla="*/ 1391695751 h 123"/>
                <a:gd name="T40" fmla="*/ 581831690 w 185"/>
                <a:gd name="T41" fmla="*/ 1514045122 h 123"/>
                <a:gd name="T42" fmla="*/ 719634859 w 185"/>
                <a:gd name="T43" fmla="*/ 1192884865 h 123"/>
                <a:gd name="T44" fmla="*/ 505274374 w 185"/>
                <a:gd name="T45" fmla="*/ 1299935677 h 123"/>
                <a:gd name="T46" fmla="*/ 398094131 w 185"/>
                <a:gd name="T47" fmla="*/ 1330524975 h 123"/>
                <a:gd name="T48" fmla="*/ 382782668 w 185"/>
                <a:gd name="T49" fmla="*/ 1024655457 h 123"/>
                <a:gd name="T50" fmla="*/ 321536815 w 185"/>
                <a:gd name="T51" fmla="*/ 1085830143 h 123"/>
                <a:gd name="T52" fmla="*/ 260294875 w 185"/>
                <a:gd name="T53" fmla="*/ 1299935677 h 123"/>
                <a:gd name="T54" fmla="*/ 2143589202 w 185"/>
                <a:gd name="T55" fmla="*/ 1177590216 h 123"/>
                <a:gd name="T56" fmla="*/ 1439265806 w 185"/>
                <a:gd name="T57" fmla="*/ 428214980 h 123"/>
                <a:gd name="T58" fmla="*/ 1025860211 w 185"/>
                <a:gd name="T59" fmla="*/ 519975053 h 123"/>
                <a:gd name="T60" fmla="*/ 933991432 w 185"/>
                <a:gd name="T61" fmla="*/ 259985571 h 123"/>
                <a:gd name="T62" fmla="*/ 459339984 w 185"/>
                <a:gd name="T63" fmla="*/ 902309996 h 123"/>
                <a:gd name="T64" fmla="*/ 750257786 w 185"/>
                <a:gd name="T65" fmla="*/ 1147004829 h 123"/>
                <a:gd name="T66" fmla="*/ 1025860211 w 185"/>
                <a:gd name="T67" fmla="*/ 1468165086 h 123"/>
                <a:gd name="T68" fmla="*/ 1270843623 w 185"/>
                <a:gd name="T69" fmla="*/ 1728150657 h 123"/>
                <a:gd name="T70" fmla="*/ 1347400939 w 185"/>
                <a:gd name="T71" fmla="*/ 1758739955 h 123"/>
                <a:gd name="T72" fmla="*/ 1423954343 w 185"/>
                <a:gd name="T73" fmla="*/ 1605805196 h 123"/>
                <a:gd name="T74" fmla="*/ 1178974844 w 185"/>
                <a:gd name="T75" fmla="*/ 1345815714 h 123"/>
                <a:gd name="T76" fmla="*/ 1592380438 w 185"/>
                <a:gd name="T77" fmla="*/ 1621099845 h 123"/>
                <a:gd name="T78" fmla="*/ 1668937755 w 185"/>
                <a:gd name="T79" fmla="*/ 1422285049 h 123"/>
                <a:gd name="T80" fmla="*/ 1454577269 w 185"/>
                <a:gd name="T81" fmla="*/ 1254055640 h 123"/>
                <a:gd name="T82" fmla="*/ 1500511659 w 185"/>
                <a:gd name="T83" fmla="*/ 1192884865 h 123"/>
                <a:gd name="T84" fmla="*/ 1944544093 w 185"/>
                <a:gd name="T85" fmla="*/ 1406990400 h 123"/>
                <a:gd name="T86" fmla="*/ 1852675314 w 185"/>
                <a:gd name="T87" fmla="*/ 1177590216 h 123"/>
                <a:gd name="T88" fmla="*/ 1699560681 w 185"/>
                <a:gd name="T89" fmla="*/ 1009364718 h 123"/>
                <a:gd name="T90" fmla="*/ 2143589202 w 185"/>
                <a:gd name="T91" fmla="*/ 1177590216 h 12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5" h="123" extrusionOk="0">
                  <a:moveTo>
                    <a:pt x="147" y="12"/>
                  </a:moveTo>
                  <a:cubicBezTo>
                    <a:pt x="164" y="55"/>
                    <a:pt x="164" y="55"/>
                    <a:pt x="164" y="55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132" y="54"/>
                    <a:pt x="97" y="24"/>
                    <a:pt x="94" y="24"/>
                  </a:cubicBezTo>
                  <a:cubicBezTo>
                    <a:pt x="92" y="24"/>
                    <a:pt x="81" y="28"/>
                    <a:pt x="80" y="28"/>
                  </a:cubicBezTo>
                  <a:cubicBezTo>
                    <a:pt x="80" y="28"/>
                    <a:pt x="73" y="30"/>
                    <a:pt x="67" y="30"/>
                  </a:cubicBezTo>
                  <a:cubicBezTo>
                    <a:pt x="65" y="30"/>
                    <a:pt x="63" y="30"/>
                    <a:pt x="61" y="29"/>
                  </a:cubicBezTo>
                  <a:cubicBezTo>
                    <a:pt x="60" y="28"/>
                    <a:pt x="59" y="27"/>
                    <a:pt x="59" y="26"/>
                  </a:cubicBezTo>
                  <a:cubicBezTo>
                    <a:pt x="59" y="23"/>
                    <a:pt x="62" y="21"/>
                    <a:pt x="63" y="21"/>
                  </a:cubicBezTo>
                  <a:cubicBezTo>
                    <a:pt x="72" y="16"/>
                    <a:pt x="97" y="6"/>
                    <a:pt x="99" y="6"/>
                  </a:cubicBezTo>
                  <a:cubicBezTo>
                    <a:pt x="99" y="6"/>
                    <a:pt x="99" y="6"/>
                    <a:pt x="100" y="6"/>
                  </a:cubicBezTo>
                  <a:cubicBezTo>
                    <a:pt x="106" y="6"/>
                    <a:pt x="143" y="11"/>
                    <a:pt x="147" y="12"/>
                  </a:cubicBezTo>
                  <a:close/>
                  <a:moveTo>
                    <a:pt x="162" y="0"/>
                  </a:moveTo>
                  <a:cubicBezTo>
                    <a:pt x="162" y="0"/>
                    <a:pt x="161" y="0"/>
                    <a:pt x="161" y="0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2" y="4"/>
                    <a:pt x="151" y="4"/>
                    <a:pt x="151" y="6"/>
                  </a:cubicBezTo>
                  <a:cubicBezTo>
                    <a:pt x="150" y="7"/>
                    <a:pt x="150" y="8"/>
                    <a:pt x="151" y="9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6"/>
                    <a:pt x="172" y="58"/>
                    <a:pt x="175" y="57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3" y="54"/>
                    <a:pt x="184" y="53"/>
                    <a:pt x="185" y="51"/>
                  </a:cubicBezTo>
                  <a:cubicBezTo>
                    <a:pt x="185" y="50"/>
                    <a:pt x="185" y="49"/>
                    <a:pt x="185" y="48"/>
                  </a:cubicBezTo>
                  <a:cubicBezTo>
                    <a:pt x="167" y="3"/>
                    <a:pt x="167" y="3"/>
                    <a:pt x="167" y="3"/>
                  </a:cubicBezTo>
                  <a:cubicBezTo>
                    <a:pt x="166" y="1"/>
                    <a:pt x="164" y="0"/>
                    <a:pt x="162" y="0"/>
                  </a:cubicBezTo>
                  <a:close/>
                  <a:moveTo>
                    <a:pt x="1" y="61"/>
                  </a:moveTo>
                  <a:cubicBezTo>
                    <a:pt x="0" y="63"/>
                    <a:pt x="1" y="64"/>
                    <a:pt x="2" y="65"/>
                  </a:cubicBezTo>
                  <a:cubicBezTo>
                    <a:pt x="3" y="66"/>
                    <a:pt x="4" y="66"/>
                    <a:pt x="5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5" y="67"/>
                    <a:pt x="17" y="65"/>
                    <a:pt x="18" y="6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1"/>
                    <a:pt x="21" y="10"/>
                    <a:pt x="20" y="9"/>
                  </a:cubicBezTo>
                  <a:cubicBezTo>
                    <a:pt x="19" y="8"/>
                    <a:pt x="18" y="7"/>
                    <a:pt x="17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7" y="7"/>
                    <a:pt x="5" y="9"/>
                    <a:pt x="4" y="11"/>
                  </a:cubicBezTo>
                  <a:lnTo>
                    <a:pt x="1" y="61"/>
                  </a:lnTo>
                  <a:close/>
                  <a:moveTo>
                    <a:pt x="76" y="106"/>
                  </a:moveTo>
                  <a:cubicBezTo>
                    <a:pt x="76" y="105"/>
                    <a:pt x="75" y="103"/>
                    <a:pt x="73" y="102"/>
                  </a:cubicBezTo>
                  <a:cubicBezTo>
                    <a:pt x="70" y="99"/>
                    <a:pt x="67" y="100"/>
                    <a:pt x="64" y="103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3" y="117"/>
                    <a:pt x="57" y="120"/>
                    <a:pt x="58" y="121"/>
                  </a:cubicBezTo>
                  <a:cubicBezTo>
                    <a:pt x="60" y="123"/>
                    <a:pt x="61" y="123"/>
                    <a:pt x="63" y="123"/>
                  </a:cubicBezTo>
                  <a:cubicBezTo>
                    <a:pt x="64" y="123"/>
                    <a:pt x="66" y="122"/>
                    <a:pt x="68" y="120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6" y="110"/>
                    <a:pt x="77" y="108"/>
                    <a:pt x="76" y="106"/>
                  </a:cubicBezTo>
                  <a:close/>
                  <a:moveTo>
                    <a:pt x="40" y="103"/>
                  </a:moveTo>
                  <a:cubicBezTo>
                    <a:pt x="38" y="106"/>
                    <a:pt x="39" y="109"/>
                    <a:pt x="43" y="112"/>
                  </a:cubicBezTo>
                  <a:cubicBezTo>
                    <a:pt x="46" y="115"/>
                    <a:pt x="49" y="115"/>
                    <a:pt x="52" y="11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5" y="96"/>
                    <a:pt x="61" y="92"/>
                    <a:pt x="59" y="91"/>
                  </a:cubicBezTo>
                  <a:cubicBezTo>
                    <a:pt x="56" y="88"/>
                    <a:pt x="53" y="89"/>
                    <a:pt x="50" y="92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98"/>
                    <a:pt x="45" y="98"/>
                  </a:cubicBezTo>
                  <a:lnTo>
                    <a:pt x="40" y="103"/>
                  </a:lnTo>
                  <a:close/>
                  <a:moveTo>
                    <a:pt x="28" y="91"/>
                  </a:moveTo>
                  <a:cubicBezTo>
                    <a:pt x="26" y="92"/>
                    <a:pt x="26" y="94"/>
                    <a:pt x="26" y="96"/>
                  </a:cubicBezTo>
                  <a:cubicBezTo>
                    <a:pt x="26" y="98"/>
                    <a:pt x="27" y="99"/>
                    <a:pt x="29" y="101"/>
                  </a:cubicBezTo>
                  <a:cubicBezTo>
                    <a:pt x="32" y="103"/>
                    <a:pt x="35" y="103"/>
                    <a:pt x="38" y="99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9" y="86"/>
                    <a:pt x="50" y="84"/>
                    <a:pt x="50" y="83"/>
                  </a:cubicBezTo>
                  <a:cubicBezTo>
                    <a:pt x="49" y="81"/>
                    <a:pt x="48" y="79"/>
                    <a:pt x="47" y="78"/>
                  </a:cubicBezTo>
                  <a:cubicBezTo>
                    <a:pt x="43" y="75"/>
                    <a:pt x="40" y="76"/>
                    <a:pt x="37" y="79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2" y="86"/>
                    <a:pt x="32" y="86"/>
                    <a:pt x="32" y="86"/>
                  </a:cubicBezTo>
                  <a:lnTo>
                    <a:pt x="28" y="91"/>
                  </a:lnTo>
                  <a:close/>
                  <a:moveTo>
                    <a:pt x="26" y="87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39" y="70"/>
                    <a:pt x="35" y="66"/>
                    <a:pt x="34" y="65"/>
                  </a:cubicBezTo>
                  <a:cubicBezTo>
                    <a:pt x="31" y="63"/>
                    <a:pt x="28" y="63"/>
                    <a:pt x="25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5" y="78"/>
                    <a:pt x="14" y="80"/>
                    <a:pt x="14" y="82"/>
                  </a:cubicBezTo>
                  <a:cubicBezTo>
                    <a:pt x="15" y="84"/>
                    <a:pt x="16" y="85"/>
                    <a:pt x="17" y="85"/>
                  </a:cubicBezTo>
                  <a:cubicBezTo>
                    <a:pt x="18" y="87"/>
                    <a:pt x="20" y="88"/>
                    <a:pt x="22" y="88"/>
                  </a:cubicBezTo>
                  <a:cubicBezTo>
                    <a:pt x="23" y="88"/>
                    <a:pt x="24" y="88"/>
                    <a:pt x="26" y="87"/>
                  </a:cubicBezTo>
                  <a:close/>
                  <a:moveTo>
                    <a:pt x="140" y="77"/>
                  </a:moveTo>
                  <a:cubicBezTo>
                    <a:pt x="142" y="74"/>
                    <a:pt x="144" y="70"/>
                    <a:pt x="139" y="67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19" y="49"/>
                    <a:pt x="98" y="31"/>
                    <a:pt x="94" y="28"/>
                  </a:cubicBezTo>
                  <a:cubicBezTo>
                    <a:pt x="91" y="29"/>
                    <a:pt x="86" y="31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74" y="34"/>
                    <a:pt x="67" y="34"/>
                  </a:cubicBezTo>
                  <a:cubicBezTo>
                    <a:pt x="64" y="34"/>
                    <a:pt x="61" y="34"/>
                    <a:pt x="59" y="33"/>
                  </a:cubicBezTo>
                  <a:cubicBezTo>
                    <a:pt x="55" y="30"/>
                    <a:pt x="55" y="27"/>
                    <a:pt x="55" y="25"/>
                  </a:cubicBezTo>
                  <a:cubicBezTo>
                    <a:pt x="55" y="22"/>
                    <a:pt x="58" y="18"/>
                    <a:pt x="61" y="17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5" y="60"/>
                    <a:pt x="28" y="59"/>
                    <a:pt x="30" y="59"/>
                  </a:cubicBezTo>
                  <a:cubicBezTo>
                    <a:pt x="32" y="59"/>
                    <a:pt x="35" y="60"/>
                    <a:pt x="37" y="62"/>
                  </a:cubicBezTo>
                  <a:cubicBezTo>
                    <a:pt x="40" y="65"/>
                    <a:pt x="42" y="68"/>
                    <a:pt x="41" y="72"/>
                  </a:cubicBezTo>
                  <a:cubicBezTo>
                    <a:pt x="44" y="72"/>
                    <a:pt x="47" y="73"/>
                    <a:pt x="49" y="75"/>
                  </a:cubicBezTo>
                  <a:cubicBezTo>
                    <a:pt x="53" y="77"/>
                    <a:pt x="54" y="81"/>
                    <a:pt x="54" y="85"/>
                  </a:cubicBezTo>
                  <a:cubicBezTo>
                    <a:pt x="57" y="84"/>
                    <a:pt x="60" y="85"/>
                    <a:pt x="62" y="87"/>
                  </a:cubicBezTo>
                  <a:cubicBezTo>
                    <a:pt x="65" y="90"/>
                    <a:pt x="67" y="93"/>
                    <a:pt x="67" y="96"/>
                  </a:cubicBezTo>
                  <a:cubicBezTo>
                    <a:pt x="70" y="95"/>
                    <a:pt x="73" y="96"/>
                    <a:pt x="76" y="99"/>
                  </a:cubicBezTo>
                  <a:cubicBezTo>
                    <a:pt x="80" y="102"/>
                    <a:pt x="82" y="106"/>
                    <a:pt x="80" y="111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3"/>
                    <a:pt x="84" y="114"/>
                    <a:pt x="84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5" y="115"/>
                    <a:pt x="86" y="115"/>
                    <a:pt x="88" y="115"/>
                  </a:cubicBezTo>
                  <a:cubicBezTo>
                    <a:pt x="90" y="115"/>
                    <a:pt x="91" y="114"/>
                    <a:pt x="92" y="113"/>
                  </a:cubicBezTo>
                  <a:cubicBezTo>
                    <a:pt x="94" y="110"/>
                    <a:pt x="96" y="108"/>
                    <a:pt x="93" y="105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7" y="91"/>
                    <a:pt x="76" y="91"/>
                    <a:pt x="76" y="90"/>
                  </a:cubicBezTo>
                  <a:cubicBezTo>
                    <a:pt x="76" y="89"/>
                    <a:pt x="77" y="89"/>
                    <a:pt x="77" y="88"/>
                  </a:cubicBezTo>
                  <a:cubicBezTo>
                    <a:pt x="78" y="87"/>
                    <a:pt x="80" y="87"/>
                    <a:pt x="81" y="88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2" y="106"/>
                    <a:pt x="103" y="106"/>
                    <a:pt x="104" y="106"/>
                  </a:cubicBezTo>
                  <a:cubicBezTo>
                    <a:pt x="106" y="106"/>
                    <a:pt x="108" y="105"/>
                    <a:pt x="110" y="103"/>
                  </a:cubicBezTo>
                  <a:cubicBezTo>
                    <a:pt x="111" y="102"/>
                    <a:pt x="112" y="100"/>
                    <a:pt x="112" y="98"/>
                  </a:cubicBezTo>
                  <a:cubicBezTo>
                    <a:pt x="111" y="97"/>
                    <a:pt x="110" y="95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4" y="82"/>
                    <a:pt x="94" y="81"/>
                    <a:pt x="94" y="80"/>
                  </a:cubicBezTo>
                  <a:cubicBezTo>
                    <a:pt x="94" y="80"/>
                    <a:pt x="94" y="79"/>
                    <a:pt x="95" y="79"/>
                  </a:cubicBezTo>
                  <a:cubicBezTo>
                    <a:pt x="95" y="78"/>
                    <a:pt x="97" y="77"/>
                    <a:pt x="98" y="78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18" y="95"/>
                    <a:pt x="120" y="95"/>
                    <a:pt x="121" y="95"/>
                  </a:cubicBezTo>
                  <a:cubicBezTo>
                    <a:pt x="123" y="95"/>
                    <a:pt x="125" y="94"/>
                    <a:pt x="127" y="92"/>
                  </a:cubicBezTo>
                  <a:cubicBezTo>
                    <a:pt x="129" y="90"/>
                    <a:pt x="129" y="88"/>
                    <a:pt x="129" y="87"/>
                  </a:cubicBezTo>
                  <a:cubicBezTo>
                    <a:pt x="129" y="85"/>
                    <a:pt x="128" y="83"/>
                    <a:pt x="126" y="82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11" y="69"/>
                    <a:pt x="111" y="69"/>
                    <a:pt x="111" y="69"/>
                  </a:cubicBezTo>
                  <a:cubicBezTo>
                    <a:pt x="110" y="69"/>
                    <a:pt x="110" y="67"/>
                    <a:pt x="111" y="66"/>
                  </a:cubicBezTo>
                  <a:cubicBezTo>
                    <a:pt x="111" y="65"/>
                    <a:pt x="113" y="65"/>
                    <a:pt x="114" y="66"/>
                  </a:cubicBezTo>
                  <a:cubicBezTo>
                    <a:pt x="130" y="78"/>
                    <a:pt x="130" y="78"/>
                    <a:pt x="130" y="78"/>
                  </a:cubicBezTo>
                  <a:cubicBezTo>
                    <a:pt x="133" y="81"/>
                    <a:pt x="137" y="80"/>
                    <a:pt x="140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endParaRPr lang="es-CO"/>
            </a:p>
          </p:txBody>
        </p:sp>
        <p:sp>
          <p:nvSpPr>
            <p:cNvPr id="69" name="Google Shape;434;p24">
              <a:extLst>
                <a:ext uri="{FF2B5EF4-FFF2-40B4-BE49-F238E27FC236}">
                  <a16:creationId xmlns:a16="http://schemas.microsoft.com/office/drawing/2014/main" id="{C6A91D5F-6BBB-48BF-8789-2E76E6083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5366" y="6152260"/>
              <a:ext cx="285750" cy="295166"/>
            </a:xfrm>
            <a:custGeom>
              <a:avLst/>
              <a:gdLst>
                <a:gd name="T0" fmla="*/ 1067097635 w 148"/>
                <a:gd name="T1" fmla="*/ 1195593862 h 148"/>
                <a:gd name="T2" fmla="*/ 2118952524 w 148"/>
                <a:gd name="T3" fmla="*/ 1195593862 h 148"/>
                <a:gd name="T4" fmla="*/ 1067097635 w 148"/>
                <a:gd name="T5" fmla="*/ 2147483646 h 148"/>
                <a:gd name="T6" fmla="*/ 0 w 148"/>
                <a:gd name="T7" fmla="*/ 1195593862 h 148"/>
                <a:gd name="T8" fmla="*/ 1067097635 w 148"/>
                <a:gd name="T9" fmla="*/ 122625313 h 148"/>
                <a:gd name="T10" fmla="*/ 1067097635 w 148"/>
                <a:gd name="T11" fmla="*/ 1195593862 h 148"/>
                <a:gd name="T12" fmla="*/ 1189055220 w 148"/>
                <a:gd name="T13" fmla="*/ 0 h 148"/>
                <a:gd name="T14" fmla="*/ 1189055220 w 148"/>
                <a:gd name="T15" fmla="*/ 1072968550 h 148"/>
                <a:gd name="T16" fmla="*/ 2147483646 w 148"/>
                <a:gd name="T17" fmla="*/ 1072968550 h 148"/>
                <a:gd name="T18" fmla="*/ 1189055220 w 148"/>
                <a:gd name="T19" fmla="*/ 0 h 1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8" h="148" extrusionOk="0">
                  <a:moveTo>
                    <a:pt x="70" y="78"/>
                  </a:moveTo>
                  <a:cubicBezTo>
                    <a:pt x="139" y="78"/>
                    <a:pt x="139" y="78"/>
                    <a:pt x="139" y="78"/>
                  </a:cubicBezTo>
                  <a:cubicBezTo>
                    <a:pt x="139" y="116"/>
                    <a:pt x="108" y="148"/>
                    <a:pt x="70" y="148"/>
                  </a:cubicBezTo>
                  <a:cubicBezTo>
                    <a:pt x="31" y="148"/>
                    <a:pt x="0" y="116"/>
                    <a:pt x="0" y="78"/>
                  </a:cubicBezTo>
                  <a:cubicBezTo>
                    <a:pt x="0" y="40"/>
                    <a:pt x="31" y="8"/>
                    <a:pt x="70" y="8"/>
                  </a:cubicBezTo>
                  <a:lnTo>
                    <a:pt x="70" y="78"/>
                  </a:lnTo>
                  <a:close/>
                  <a:moveTo>
                    <a:pt x="78" y="0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48" y="31"/>
                    <a:pt x="116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endParaRPr lang="es-CO"/>
            </a:p>
          </p:txBody>
        </p:sp>
        <p:sp>
          <p:nvSpPr>
            <p:cNvPr id="70" name="Google Shape;435;p24">
              <a:extLst>
                <a:ext uri="{FF2B5EF4-FFF2-40B4-BE49-F238E27FC236}">
                  <a16:creationId xmlns:a16="http://schemas.microsoft.com/office/drawing/2014/main" id="{CB455EFD-0232-4213-A8E3-E6FFF4974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0702" y="4015366"/>
              <a:ext cx="227013" cy="413193"/>
            </a:xfrm>
            <a:custGeom>
              <a:avLst/>
              <a:gdLst>
                <a:gd name="T0" fmla="*/ 1704533789 w 111"/>
                <a:gd name="T1" fmla="*/ 1686715187 h 165"/>
                <a:gd name="T2" fmla="*/ 1121001111 w 111"/>
                <a:gd name="T3" fmla="*/ 1150034150 h 165"/>
                <a:gd name="T4" fmla="*/ 783162691 w 111"/>
                <a:gd name="T5" fmla="*/ 1073365990 h 165"/>
                <a:gd name="T6" fmla="*/ 337834502 w 111"/>
                <a:gd name="T7" fmla="*/ 812688763 h 165"/>
                <a:gd name="T8" fmla="*/ 829230854 w 111"/>
                <a:gd name="T9" fmla="*/ 567349867 h 165"/>
                <a:gd name="T10" fmla="*/ 1320631124 w 111"/>
                <a:gd name="T11" fmla="*/ 751355018 h 165"/>
                <a:gd name="T12" fmla="*/ 1412767450 w 111"/>
                <a:gd name="T13" fmla="*/ 782023849 h 165"/>
                <a:gd name="T14" fmla="*/ 1489546416 w 111"/>
                <a:gd name="T15" fmla="*/ 736020603 h 165"/>
                <a:gd name="T16" fmla="*/ 1581682742 w 111"/>
                <a:gd name="T17" fmla="*/ 613349197 h 165"/>
                <a:gd name="T18" fmla="*/ 1028860867 w 111"/>
                <a:gd name="T19" fmla="*/ 306676556 h 165"/>
                <a:gd name="T20" fmla="*/ 998150064 w 111"/>
                <a:gd name="T21" fmla="*/ 291342141 h 165"/>
                <a:gd name="T22" fmla="*/ 998150064 w 111"/>
                <a:gd name="T23" fmla="*/ 46003246 h 165"/>
                <a:gd name="T24" fmla="*/ 921371099 w 111"/>
                <a:gd name="T25" fmla="*/ 0 h 165"/>
                <a:gd name="T26" fmla="*/ 783162691 w 111"/>
                <a:gd name="T27" fmla="*/ 0 h 165"/>
                <a:gd name="T28" fmla="*/ 706383725 w 111"/>
                <a:gd name="T29" fmla="*/ 46003246 h 165"/>
                <a:gd name="T30" fmla="*/ 706383725 w 111"/>
                <a:gd name="T31" fmla="*/ 291342141 h 165"/>
                <a:gd name="T32" fmla="*/ 675672923 w 111"/>
                <a:gd name="T33" fmla="*/ 291342141 h 165"/>
                <a:gd name="T34" fmla="*/ 0 w 111"/>
                <a:gd name="T35" fmla="*/ 812688763 h 165"/>
                <a:gd name="T36" fmla="*/ 644958202 w 111"/>
                <a:gd name="T37" fmla="*/ 1334039301 h 165"/>
                <a:gd name="T38" fmla="*/ 1013507425 w 111"/>
                <a:gd name="T39" fmla="*/ 1426041876 h 165"/>
                <a:gd name="T40" fmla="*/ 1366699287 w 111"/>
                <a:gd name="T41" fmla="*/ 1702049602 h 165"/>
                <a:gd name="T42" fmla="*/ 875302936 w 111"/>
                <a:gd name="T43" fmla="*/ 1962722913 h 165"/>
                <a:gd name="T44" fmla="*/ 307123700 w 111"/>
                <a:gd name="T45" fmla="*/ 1763383347 h 165"/>
                <a:gd name="T46" fmla="*/ 122851047 w 111"/>
                <a:gd name="T47" fmla="*/ 1794052178 h 165"/>
                <a:gd name="T48" fmla="*/ 76778966 w 111"/>
                <a:gd name="T49" fmla="*/ 1916723583 h 165"/>
                <a:gd name="T50" fmla="*/ 675672923 w 111"/>
                <a:gd name="T51" fmla="*/ 2147483646 h 165"/>
                <a:gd name="T52" fmla="*/ 706383725 w 111"/>
                <a:gd name="T53" fmla="*/ 2147483646 h 165"/>
                <a:gd name="T54" fmla="*/ 706383725 w 111"/>
                <a:gd name="T55" fmla="*/ 2147483646 h 165"/>
                <a:gd name="T56" fmla="*/ 783162691 w 111"/>
                <a:gd name="T57" fmla="*/ 2147483646 h 165"/>
                <a:gd name="T58" fmla="*/ 921371099 w 111"/>
                <a:gd name="T59" fmla="*/ 2147483646 h 165"/>
                <a:gd name="T60" fmla="*/ 998150064 w 111"/>
                <a:gd name="T61" fmla="*/ 2147483646 h 165"/>
                <a:gd name="T62" fmla="*/ 998150064 w 111"/>
                <a:gd name="T63" fmla="*/ 2147483646 h 165"/>
                <a:gd name="T64" fmla="*/ 1044218227 w 111"/>
                <a:gd name="T65" fmla="*/ 2147483646 h 165"/>
                <a:gd name="T66" fmla="*/ 1704533789 w 111"/>
                <a:gd name="T67" fmla="*/ 1686715187 h 1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1" h="165" extrusionOk="0">
                  <a:moveTo>
                    <a:pt x="111" y="110"/>
                  </a:moveTo>
                  <a:cubicBezTo>
                    <a:pt x="111" y="94"/>
                    <a:pt x="98" y="81"/>
                    <a:pt x="73" y="75"/>
                  </a:cubicBezTo>
                  <a:cubicBezTo>
                    <a:pt x="70" y="74"/>
                    <a:pt x="54" y="70"/>
                    <a:pt x="51" y="70"/>
                  </a:cubicBezTo>
                  <a:cubicBezTo>
                    <a:pt x="31" y="65"/>
                    <a:pt x="22" y="61"/>
                    <a:pt x="22" y="53"/>
                  </a:cubicBezTo>
                  <a:cubicBezTo>
                    <a:pt x="22" y="45"/>
                    <a:pt x="31" y="37"/>
                    <a:pt x="54" y="37"/>
                  </a:cubicBezTo>
                  <a:cubicBezTo>
                    <a:pt x="70" y="37"/>
                    <a:pt x="86" y="48"/>
                    <a:pt x="86" y="49"/>
                  </a:cubicBezTo>
                  <a:cubicBezTo>
                    <a:pt x="88" y="50"/>
                    <a:pt x="90" y="51"/>
                    <a:pt x="92" y="51"/>
                  </a:cubicBezTo>
                  <a:cubicBezTo>
                    <a:pt x="93" y="51"/>
                    <a:pt x="94" y="51"/>
                    <a:pt x="97" y="48"/>
                  </a:cubicBezTo>
                  <a:cubicBezTo>
                    <a:pt x="99" y="46"/>
                    <a:pt x="103" y="42"/>
                    <a:pt x="103" y="40"/>
                  </a:cubicBezTo>
                  <a:cubicBezTo>
                    <a:pt x="103" y="34"/>
                    <a:pt x="87" y="24"/>
                    <a:pt x="67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1"/>
                    <a:pt x="63" y="0"/>
                    <a:pt x="6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9" y="0"/>
                    <a:pt x="46" y="1"/>
                    <a:pt x="46" y="3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17" y="22"/>
                    <a:pt x="0" y="35"/>
                    <a:pt x="0" y="53"/>
                  </a:cubicBezTo>
                  <a:cubicBezTo>
                    <a:pt x="0" y="74"/>
                    <a:pt x="20" y="82"/>
                    <a:pt x="42" y="87"/>
                  </a:cubicBezTo>
                  <a:cubicBezTo>
                    <a:pt x="45" y="88"/>
                    <a:pt x="63" y="93"/>
                    <a:pt x="66" y="93"/>
                  </a:cubicBezTo>
                  <a:cubicBezTo>
                    <a:pt x="86" y="98"/>
                    <a:pt x="89" y="106"/>
                    <a:pt x="89" y="111"/>
                  </a:cubicBezTo>
                  <a:cubicBezTo>
                    <a:pt x="89" y="116"/>
                    <a:pt x="86" y="128"/>
                    <a:pt x="57" y="128"/>
                  </a:cubicBezTo>
                  <a:cubicBezTo>
                    <a:pt x="41" y="128"/>
                    <a:pt x="21" y="115"/>
                    <a:pt x="20" y="115"/>
                  </a:cubicBezTo>
                  <a:cubicBezTo>
                    <a:pt x="15" y="112"/>
                    <a:pt x="11" y="113"/>
                    <a:pt x="8" y="117"/>
                  </a:cubicBezTo>
                  <a:cubicBezTo>
                    <a:pt x="8" y="117"/>
                    <a:pt x="5" y="121"/>
                    <a:pt x="5" y="125"/>
                  </a:cubicBezTo>
                  <a:cubicBezTo>
                    <a:pt x="5" y="130"/>
                    <a:pt x="23" y="141"/>
                    <a:pt x="44" y="145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6" y="161"/>
                    <a:pt x="46" y="161"/>
                    <a:pt x="46" y="161"/>
                  </a:cubicBezTo>
                  <a:cubicBezTo>
                    <a:pt x="46" y="163"/>
                    <a:pt x="49" y="165"/>
                    <a:pt x="51" y="165"/>
                  </a:cubicBezTo>
                  <a:cubicBezTo>
                    <a:pt x="60" y="165"/>
                    <a:pt x="60" y="165"/>
                    <a:pt x="60" y="165"/>
                  </a:cubicBezTo>
                  <a:cubicBezTo>
                    <a:pt x="63" y="165"/>
                    <a:pt x="65" y="163"/>
                    <a:pt x="65" y="161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100" y="142"/>
                    <a:pt x="111" y="125"/>
                    <a:pt x="111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defPPr>
                <a:defRPr lang="es-EC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rgbClr val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endParaRPr lang="es-CO" dirty="0"/>
            </a:p>
          </p:txBody>
        </p:sp>
        <p:sp>
          <p:nvSpPr>
            <p:cNvPr id="72" name="Google Shape;1681;p57">
              <a:extLst>
                <a:ext uri="{FF2B5EF4-FFF2-40B4-BE49-F238E27FC236}">
                  <a16:creationId xmlns:a16="http://schemas.microsoft.com/office/drawing/2014/main" id="{823378D7-5ABE-4FE9-9C5D-BC72238F9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3252" y="5624787"/>
              <a:ext cx="1517650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8C103D"/>
                </a:buClr>
                <a:buSzPts val="1900"/>
                <a:buFont typeface="Open Sans Semibold" panose="020B0706030804020204" pitchFamily="34" charset="0"/>
                <a:buNone/>
              </a:pPr>
              <a:r>
                <a:rPr lang="es-CO" altLang="en-US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 Semibold" panose="020B0706030804020204" pitchFamily="34" charset="0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Analista SIG</a:t>
              </a:r>
              <a:endParaRPr lang="es-CO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Open Sans Semibold" panose="020B0706030804020204" pitchFamily="34" charset="0"/>
              </a:endParaRPr>
            </a:p>
          </p:txBody>
        </p:sp>
        <p:sp>
          <p:nvSpPr>
            <p:cNvPr id="73" name="Google Shape;1682;p57">
              <a:extLst>
                <a:ext uri="{FF2B5EF4-FFF2-40B4-BE49-F238E27FC236}">
                  <a16:creationId xmlns:a16="http://schemas.microsoft.com/office/drawing/2014/main" id="{3070BA30-58AA-4E07-87A5-26970AB348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55518" y="3390042"/>
              <a:ext cx="1424609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E24956"/>
                </a:buClr>
                <a:buSzPts val="1900"/>
                <a:buFont typeface="Open Sans Semibold" panose="020B0706030804020204" pitchFamily="34" charset="0"/>
                <a:buNone/>
              </a:pPr>
              <a:r>
                <a:rPr lang="es-CO" altLang="en-US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 Semibold" panose="020B0706030804020204" pitchFamily="34" charset="0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Gerente de Proyecto</a:t>
              </a:r>
              <a:endParaRPr lang="es-CO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Open Sans Semibold" panose="020B0706030804020204" pitchFamily="34" charset="0"/>
              </a:endParaRPr>
            </a:p>
          </p:txBody>
        </p:sp>
        <p:sp>
          <p:nvSpPr>
            <p:cNvPr id="74" name="Google Shape;1683;p57">
              <a:extLst>
                <a:ext uri="{FF2B5EF4-FFF2-40B4-BE49-F238E27FC236}">
                  <a16:creationId xmlns:a16="http://schemas.microsoft.com/office/drawing/2014/main" id="{0C2C5C5B-696F-4A1A-ACB2-1B8D4413C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2976" y="1414438"/>
              <a:ext cx="1273175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FF912B"/>
                </a:buClr>
                <a:buSzPts val="1900"/>
                <a:buFont typeface="Open Sans Semibold" panose="020B0706030804020204" pitchFamily="34" charset="0"/>
                <a:buNone/>
              </a:pPr>
              <a:r>
                <a:rPr lang="es-CO" altLang="en-US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 Semibold" panose="020B0706030804020204" pitchFamily="34" charset="0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Especialista SIG</a:t>
              </a:r>
              <a:endParaRPr lang="es-CO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Open Sans Semibold" panose="020B0706030804020204" pitchFamily="34" charset="0"/>
              </a:endParaRPr>
            </a:p>
          </p:txBody>
        </p:sp>
        <p:sp>
          <p:nvSpPr>
            <p:cNvPr id="75" name="Google Shape;1684;p57">
              <a:extLst>
                <a:ext uri="{FF2B5EF4-FFF2-40B4-BE49-F238E27FC236}">
                  <a16:creationId xmlns:a16="http://schemas.microsoft.com/office/drawing/2014/main" id="{8AE0F421-1AF5-4EE4-A79E-04618CEE7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64672" y="3347608"/>
              <a:ext cx="1341040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34B2E3"/>
                </a:buClr>
                <a:buSzPts val="1900"/>
                <a:buFont typeface="Open Sans Semibold" panose="020B0706030804020204" pitchFamily="34" charset="0"/>
                <a:buNone/>
              </a:pPr>
              <a:r>
                <a:rPr lang="es-CO" altLang="en-US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 Semibold" panose="020B0706030804020204" pitchFamily="34" charset="0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Arquitecto </a:t>
              </a:r>
            </a:p>
            <a:p>
              <a:pPr algn="ctr" eaLnBrk="1" hangingPunct="1">
                <a:buClr>
                  <a:srgbClr val="34B2E3"/>
                </a:buClr>
                <a:buSzPts val="1900"/>
                <a:buFont typeface="Open Sans Semibold" panose="020B0706030804020204" pitchFamily="34" charset="0"/>
                <a:buNone/>
              </a:pPr>
              <a:r>
                <a:rPr lang="es-CO" altLang="en-US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 Semibold" panose="020B0706030804020204" pitchFamily="34" charset="0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de Solución</a:t>
              </a:r>
              <a:endParaRPr lang="es-CO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Open Sans Semibold" panose="020B0706030804020204" pitchFamily="34" charset="0"/>
              </a:endParaRPr>
            </a:p>
          </p:txBody>
        </p:sp>
        <p:sp>
          <p:nvSpPr>
            <p:cNvPr id="76" name="Google Shape;1685;p57">
              <a:extLst>
                <a:ext uri="{FF2B5EF4-FFF2-40B4-BE49-F238E27FC236}">
                  <a16:creationId xmlns:a16="http://schemas.microsoft.com/office/drawing/2014/main" id="{F7E8AA8A-986F-4836-A16B-F7514A689C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35458" y="5536584"/>
              <a:ext cx="144303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065280"/>
                </a:buClr>
                <a:buSzPts val="1900"/>
                <a:buFont typeface="Open Sans Semibold" panose="020B0706030804020204" pitchFamily="34" charset="0"/>
                <a:buNone/>
              </a:pPr>
              <a:r>
                <a:rPr lang="es-CO" altLang="en-US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 Semibold" panose="020B0706030804020204" pitchFamily="34" charset="0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Ingeniero de Desarrollo</a:t>
              </a:r>
              <a:endParaRPr lang="es-CO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Open Sans Semibold" panose="020B0706030804020204" pitchFamily="34" charset="0"/>
              </a:endParaRPr>
            </a:p>
          </p:txBody>
        </p:sp>
        <p:sp>
          <p:nvSpPr>
            <p:cNvPr id="77" name="Google Shape;1686;p57">
              <a:extLst>
                <a:ext uri="{FF2B5EF4-FFF2-40B4-BE49-F238E27FC236}">
                  <a16:creationId xmlns:a16="http://schemas.microsoft.com/office/drawing/2014/main" id="{24A70CFA-615A-48E4-B391-B4D7ECE7F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6380" y="1239274"/>
              <a:ext cx="1189887" cy="395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buClr>
                  <a:srgbClr val="64D1DA"/>
                </a:buClr>
                <a:buSzPts val="1900"/>
                <a:buFont typeface="Open Sans Semibold" panose="020B0706030804020204" pitchFamily="34" charset="0"/>
                <a:buNone/>
              </a:pPr>
              <a:r>
                <a:rPr lang="es-CO" altLang="en-US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 Semibold" panose="020B0706030804020204" pitchFamily="34" charset="0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Consultor</a:t>
              </a:r>
            </a:p>
            <a:p>
              <a:pPr algn="ctr" eaLnBrk="1" hangingPunct="1">
                <a:buClr>
                  <a:srgbClr val="64D1DA"/>
                </a:buClr>
                <a:buSzPts val="1900"/>
                <a:buFont typeface="Open Sans Semibold" panose="020B0706030804020204" pitchFamily="34" charset="0"/>
                <a:buNone/>
              </a:pPr>
              <a:r>
                <a:rPr lang="es-CO" altLang="en-US" sz="1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 Semibold" panose="020B0706030804020204" pitchFamily="34" charset="0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 SIG</a:t>
              </a:r>
              <a:endParaRPr lang="es-CO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Open Sans Semibold" panose="020B0706030804020204" pitchFamily="34" charset="0"/>
              </a:endParaRPr>
            </a:p>
          </p:txBody>
        </p:sp>
        <p:sp>
          <p:nvSpPr>
            <p:cNvPr id="78" name="Google Shape;1693;p57">
              <a:extLst>
                <a:ext uri="{FF2B5EF4-FFF2-40B4-BE49-F238E27FC236}">
                  <a16:creationId xmlns:a16="http://schemas.microsoft.com/office/drawing/2014/main" id="{CE320E81-FAFC-4EFF-B122-144B56CF0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101" y="6186635"/>
              <a:ext cx="336755" cy="302564"/>
            </a:xfrm>
            <a:custGeom>
              <a:avLst/>
              <a:gdLst>
                <a:gd name="T0" fmla="*/ 2147483646 w 173"/>
                <a:gd name="T1" fmla="*/ 2147483646 h 174"/>
                <a:gd name="T2" fmla="*/ 2147483646 w 173"/>
                <a:gd name="T3" fmla="*/ 2147483646 h 174"/>
                <a:gd name="T4" fmla="*/ 2147483646 w 173"/>
                <a:gd name="T5" fmla="*/ 2147483646 h 174"/>
                <a:gd name="T6" fmla="*/ 2147483646 w 173"/>
                <a:gd name="T7" fmla="*/ 2147483646 h 174"/>
                <a:gd name="T8" fmla="*/ 2147483646 w 173"/>
                <a:gd name="T9" fmla="*/ 2147483646 h 174"/>
                <a:gd name="T10" fmla="*/ 0 w 173"/>
                <a:gd name="T11" fmla="*/ 2147483646 h 174"/>
                <a:gd name="T12" fmla="*/ 2147483646 w 173"/>
                <a:gd name="T13" fmla="*/ 2147483646 h 174"/>
                <a:gd name="T14" fmla="*/ 2147483646 w 173"/>
                <a:gd name="T15" fmla="*/ 2147483646 h 174"/>
                <a:gd name="T16" fmla="*/ 2147483646 w 173"/>
                <a:gd name="T17" fmla="*/ 2147483646 h 174"/>
                <a:gd name="T18" fmla="*/ 2147483646 w 173"/>
                <a:gd name="T19" fmla="*/ 2147483646 h 174"/>
                <a:gd name="T20" fmla="*/ 2147483646 w 173"/>
                <a:gd name="T21" fmla="*/ 0 h 174"/>
                <a:gd name="T22" fmla="*/ 2147483646 w 173"/>
                <a:gd name="T23" fmla="*/ 2147483646 h 174"/>
                <a:gd name="T24" fmla="*/ 2147483646 w 173"/>
                <a:gd name="T25" fmla="*/ 2147483646 h 174"/>
                <a:gd name="T26" fmla="*/ 2147483646 w 173"/>
                <a:gd name="T27" fmla="*/ 2147483646 h 174"/>
                <a:gd name="T28" fmla="*/ 2147483646 w 173"/>
                <a:gd name="T29" fmla="*/ 2147483646 h 174"/>
                <a:gd name="T30" fmla="*/ 2147483646 w 173"/>
                <a:gd name="T31" fmla="*/ 2147483646 h 174"/>
                <a:gd name="T32" fmla="*/ 2147483646 w 173"/>
                <a:gd name="T33" fmla="*/ 2147483646 h 174"/>
                <a:gd name="T34" fmla="*/ 2147483646 w 173"/>
                <a:gd name="T35" fmla="*/ 2147483646 h 174"/>
                <a:gd name="T36" fmla="*/ 2147483646 w 173"/>
                <a:gd name="T37" fmla="*/ 2147483646 h 174"/>
                <a:gd name="T38" fmla="*/ 2147483646 w 173"/>
                <a:gd name="T39" fmla="*/ 2147483646 h 174"/>
                <a:gd name="T40" fmla="*/ 2147483646 w 173"/>
                <a:gd name="T41" fmla="*/ 2147483646 h 174"/>
                <a:gd name="T42" fmla="*/ 2147483646 w 173"/>
                <a:gd name="T43" fmla="*/ 2147483646 h 174"/>
                <a:gd name="T44" fmla="*/ 2147483646 w 173"/>
                <a:gd name="T45" fmla="*/ 2147483646 h 174"/>
                <a:gd name="T46" fmla="*/ 2147483646 w 173"/>
                <a:gd name="T47" fmla="*/ 2147483646 h 174"/>
                <a:gd name="T48" fmla="*/ 2147483646 w 173"/>
                <a:gd name="T49" fmla="*/ 2147483646 h 174"/>
                <a:gd name="T50" fmla="*/ 2147483646 w 173"/>
                <a:gd name="T51" fmla="*/ 2147483646 h 174"/>
                <a:gd name="T52" fmla="*/ 2147483646 w 173"/>
                <a:gd name="T53" fmla="*/ 2147483646 h 174"/>
                <a:gd name="T54" fmla="*/ 2147483646 w 173"/>
                <a:gd name="T55" fmla="*/ 2147483646 h 174"/>
                <a:gd name="T56" fmla="*/ 2147483646 w 173"/>
                <a:gd name="T57" fmla="*/ 2147483646 h 174"/>
                <a:gd name="T58" fmla="*/ 2147483646 w 173"/>
                <a:gd name="T59" fmla="*/ 2147483646 h 174"/>
                <a:gd name="T60" fmla="*/ 2147483646 w 173"/>
                <a:gd name="T61" fmla="*/ 2147483646 h 174"/>
                <a:gd name="T62" fmla="*/ 2147483646 w 173"/>
                <a:gd name="T63" fmla="*/ 2147483646 h 174"/>
                <a:gd name="T64" fmla="*/ 2147483646 w 173"/>
                <a:gd name="T65" fmla="*/ 2147483646 h 174"/>
                <a:gd name="T66" fmla="*/ 2147483646 w 173"/>
                <a:gd name="T67" fmla="*/ 2147483646 h 174"/>
                <a:gd name="T68" fmla="*/ 2147483646 w 173"/>
                <a:gd name="T69" fmla="*/ 2147483646 h 174"/>
                <a:gd name="T70" fmla="*/ 2147483646 w 173"/>
                <a:gd name="T71" fmla="*/ 2147483646 h 174"/>
                <a:gd name="T72" fmla="*/ 2147483646 w 173"/>
                <a:gd name="T73" fmla="*/ 2147483646 h 174"/>
                <a:gd name="T74" fmla="*/ 2147483646 w 173"/>
                <a:gd name="T75" fmla="*/ 2147483646 h 174"/>
                <a:gd name="T76" fmla="*/ 2147483646 w 173"/>
                <a:gd name="T77" fmla="*/ 2147483646 h 174"/>
                <a:gd name="T78" fmla="*/ 2147483646 w 173"/>
                <a:gd name="T79" fmla="*/ 2147483646 h 174"/>
                <a:gd name="T80" fmla="*/ 2147483646 w 173"/>
                <a:gd name="T81" fmla="*/ 2147483646 h 174"/>
                <a:gd name="T82" fmla="*/ 2147483646 w 173"/>
                <a:gd name="T83" fmla="*/ 2147483646 h 174"/>
                <a:gd name="T84" fmla="*/ 2147483646 w 173"/>
                <a:gd name="T85" fmla="*/ 2147483646 h 174"/>
                <a:gd name="T86" fmla="*/ 2147483646 w 173"/>
                <a:gd name="T87" fmla="*/ 2147483646 h 174"/>
                <a:gd name="T88" fmla="*/ 2147483646 w 173"/>
                <a:gd name="T89" fmla="*/ 2147483646 h 174"/>
                <a:gd name="T90" fmla="*/ 2147483646 w 173"/>
                <a:gd name="T91" fmla="*/ 2147483646 h 174"/>
                <a:gd name="T92" fmla="*/ 2147483646 w 173"/>
                <a:gd name="T93" fmla="*/ 2147483646 h 174"/>
                <a:gd name="T94" fmla="*/ 2147483646 w 173"/>
                <a:gd name="T95" fmla="*/ 2147483646 h 174"/>
                <a:gd name="T96" fmla="*/ 2147483646 w 173"/>
                <a:gd name="T97" fmla="*/ 2147483646 h 174"/>
                <a:gd name="T98" fmla="*/ 2147483646 w 173"/>
                <a:gd name="T99" fmla="*/ 2147483646 h 17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3" h="174" extrusionOk="0">
                  <a:moveTo>
                    <a:pt x="95" y="174"/>
                  </a:moveTo>
                  <a:cubicBezTo>
                    <a:pt x="78" y="174"/>
                    <a:pt x="78" y="174"/>
                    <a:pt x="78" y="174"/>
                  </a:cubicBezTo>
                  <a:cubicBezTo>
                    <a:pt x="74" y="174"/>
                    <a:pt x="71" y="171"/>
                    <a:pt x="71" y="168"/>
                  </a:cubicBezTo>
                  <a:cubicBezTo>
                    <a:pt x="68" y="151"/>
                    <a:pt x="68" y="151"/>
                    <a:pt x="68" y="151"/>
                  </a:cubicBezTo>
                  <a:cubicBezTo>
                    <a:pt x="68" y="150"/>
                    <a:pt x="67" y="149"/>
                    <a:pt x="67" y="149"/>
                  </a:cubicBezTo>
                  <a:cubicBezTo>
                    <a:pt x="63" y="148"/>
                    <a:pt x="60" y="147"/>
                    <a:pt x="57" y="145"/>
                  </a:cubicBezTo>
                  <a:cubicBezTo>
                    <a:pt x="56" y="145"/>
                    <a:pt x="55" y="145"/>
                    <a:pt x="55" y="145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38" y="157"/>
                    <a:pt x="34" y="157"/>
                    <a:pt x="31" y="155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7" y="140"/>
                    <a:pt x="16" y="136"/>
                    <a:pt x="18" y="133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118"/>
                    <a:pt x="29" y="118"/>
                    <a:pt x="29" y="117"/>
                  </a:cubicBezTo>
                  <a:cubicBezTo>
                    <a:pt x="27" y="114"/>
                    <a:pt x="26" y="110"/>
                    <a:pt x="25" y="107"/>
                  </a:cubicBezTo>
                  <a:cubicBezTo>
                    <a:pt x="24" y="106"/>
                    <a:pt x="24" y="106"/>
                    <a:pt x="23" y="106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2" y="103"/>
                    <a:pt x="0" y="99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5"/>
                    <a:pt x="2" y="72"/>
                    <a:pt x="6" y="71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8"/>
                    <a:pt x="25" y="67"/>
                  </a:cubicBezTo>
                  <a:cubicBezTo>
                    <a:pt x="26" y="64"/>
                    <a:pt x="27" y="61"/>
                    <a:pt x="29" y="57"/>
                  </a:cubicBezTo>
                  <a:cubicBezTo>
                    <a:pt x="29" y="57"/>
                    <a:pt x="29" y="56"/>
                    <a:pt x="29" y="55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6" y="39"/>
                    <a:pt x="17" y="34"/>
                    <a:pt x="19" y="32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4" y="17"/>
                    <a:pt x="38" y="17"/>
                    <a:pt x="41" y="1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5" y="30"/>
                    <a:pt x="56" y="30"/>
                    <a:pt x="57" y="29"/>
                  </a:cubicBezTo>
                  <a:cubicBezTo>
                    <a:pt x="60" y="28"/>
                    <a:pt x="63" y="26"/>
                    <a:pt x="67" y="25"/>
                  </a:cubicBezTo>
                  <a:cubicBezTo>
                    <a:pt x="67" y="25"/>
                    <a:pt x="68" y="24"/>
                    <a:pt x="68" y="24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3"/>
                    <a:pt x="74" y="0"/>
                    <a:pt x="78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9" y="0"/>
                    <a:pt x="102" y="3"/>
                    <a:pt x="102" y="7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4"/>
                    <a:pt x="106" y="25"/>
                    <a:pt x="106" y="25"/>
                  </a:cubicBezTo>
                  <a:cubicBezTo>
                    <a:pt x="110" y="26"/>
                    <a:pt x="113" y="28"/>
                    <a:pt x="116" y="29"/>
                  </a:cubicBezTo>
                  <a:cubicBezTo>
                    <a:pt x="117" y="30"/>
                    <a:pt x="118" y="30"/>
                    <a:pt x="118" y="29"/>
                  </a:cubicBezTo>
                  <a:cubicBezTo>
                    <a:pt x="132" y="19"/>
                    <a:pt x="132" y="19"/>
                    <a:pt x="132" y="19"/>
                  </a:cubicBezTo>
                  <a:cubicBezTo>
                    <a:pt x="135" y="17"/>
                    <a:pt x="139" y="17"/>
                    <a:pt x="142" y="20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6" y="34"/>
                    <a:pt x="157" y="39"/>
                    <a:pt x="155" y="42"/>
                  </a:cubicBezTo>
                  <a:cubicBezTo>
                    <a:pt x="144" y="55"/>
                    <a:pt x="144" y="55"/>
                    <a:pt x="144" y="55"/>
                  </a:cubicBezTo>
                  <a:cubicBezTo>
                    <a:pt x="144" y="56"/>
                    <a:pt x="144" y="57"/>
                    <a:pt x="144" y="57"/>
                  </a:cubicBezTo>
                  <a:cubicBezTo>
                    <a:pt x="146" y="61"/>
                    <a:pt x="147" y="64"/>
                    <a:pt x="148" y="67"/>
                  </a:cubicBezTo>
                  <a:cubicBezTo>
                    <a:pt x="149" y="68"/>
                    <a:pt x="149" y="69"/>
                    <a:pt x="150" y="69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70" y="72"/>
                    <a:pt x="173" y="75"/>
                    <a:pt x="173" y="79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9"/>
                    <a:pt x="170" y="103"/>
                    <a:pt x="167" y="103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8" y="107"/>
                  </a:cubicBezTo>
                  <a:cubicBezTo>
                    <a:pt x="147" y="110"/>
                    <a:pt x="146" y="114"/>
                    <a:pt x="144" y="117"/>
                  </a:cubicBezTo>
                  <a:cubicBezTo>
                    <a:pt x="144" y="118"/>
                    <a:pt x="144" y="118"/>
                    <a:pt x="144" y="119"/>
                  </a:cubicBezTo>
                  <a:cubicBezTo>
                    <a:pt x="155" y="133"/>
                    <a:pt x="155" y="133"/>
                    <a:pt x="155" y="133"/>
                  </a:cubicBezTo>
                  <a:cubicBezTo>
                    <a:pt x="157" y="136"/>
                    <a:pt x="156" y="140"/>
                    <a:pt x="154" y="143"/>
                  </a:cubicBezTo>
                  <a:cubicBezTo>
                    <a:pt x="142" y="154"/>
                    <a:pt x="142" y="154"/>
                    <a:pt x="142" y="154"/>
                  </a:cubicBezTo>
                  <a:cubicBezTo>
                    <a:pt x="139" y="157"/>
                    <a:pt x="135" y="157"/>
                    <a:pt x="132" y="155"/>
                  </a:cubicBezTo>
                  <a:cubicBezTo>
                    <a:pt x="118" y="145"/>
                    <a:pt x="118" y="145"/>
                    <a:pt x="118" y="145"/>
                  </a:cubicBezTo>
                  <a:cubicBezTo>
                    <a:pt x="118" y="145"/>
                    <a:pt x="117" y="145"/>
                    <a:pt x="116" y="145"/>
                  </a:cubicBezTo>
                  <a:cubicBezTo>
                    <a:pt x="113" y="147"/>
                    <a:pt x="110" y="148"/>
                    <a:pt x="106" y="149"/>
                  </a:cubicBezTo>
                  <a:cubicBezTo>
                    <a:pt x="106" y="149"/>
                    <a:pt x="105" y="150"/>
                    <a:pt x="105" y="151"/>
                  </a:cubicBezTo>
                  <a:cubicBezTo>
                    <a:pt x="102" y="168"/>
                    <a:pt x="102" y="168"/>
                    <a:pt x="102" y="168"/>
                  </a:cubicBezTo>
                  <a:cubicBezTo>
                    <a:pt x="102" y="171"/>
                    <a:pt x="99" y="174"/>
                    <a:pt x="95" y="174"/>
                  </a:cubicBezTo>
                  <a:close/>
                  <a:moveTo>
                    <a:pt x="78" y="166"/>
                  </a:moveTo>
                  <a:cubicBezTo>
                    <a:pt x="95" y="166"/>
                    <a:pt x="95" y="166"/>
                    <a:pt x="95" y="166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8" y="146"/>
                    <a:pt x="100" y="143"/>
                    <a:pt x="104" y="142"/>
                  </a:cubicBezTo>
                  <a:cubicBezTo>
                    <a:pt x="107" y="141"/>
                    <a:pt x="110" y="139"/>
                    <a:pt x="113" y="138"/>
                  </a:cubicBezTo>
                  <a:cubicBezTo>
                    <a:pt x="116" y="136"/>
                    <a:pt x="120" y="136"/>
                    <a:pt x="123" y="139"/>
                  </a:cubicBezTo>
                  <a:cubicBezTo>
                    <a:pt x="136" y="149"/>
                    <a:pt x="136" y="149"/>
                    <a:pt x="136" y="149"/>
                  </a:cubicBezTo>
                  <a:cubicBezTo>
                    <a:pt x="148" y="137"/>
                    <a:pt x="148" y="137"/>
                    <a:pt x="148" y="137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6" y="121"/>
                    <a:pt x="135" y="117"/>
                    <a:pt x="137" y="113"/>
                  </a:cubicBezTo>
                  <a:cubicBezTo>
                    <a:pt x="139" y="110"/>
                    <a:pt x="140" y="108"/>
                    <a:pt x="141" y="105"/>
                  </a:cubicBezTo>
                  <a:cubicBezTo>
                    <a:pt x="142" y="101"/>
                    <a:pt x="145" y="98"/>
                    <a:pt x="149" y="98"/>
                  </a:cubicBezTo>
                  <a:cubicBezTo>
                    <a:pt x="165" y="95"/>
                    <a:pt x="165" y="95"/>
                    <a:pt x="165" y="95"/>
                  </a:cubicBezTo>
                  <a:cubicBezTo>
                    <a:pt x="165" y="79"/>
                    <a:pt x="165" y="79"/>
                    <a:pt x="165" y="79"/>
                  </a:cubicBezTo>
                  <a:cubicBezTo>
                    <a:pt x="149" y="76"/>
                    <a:pt x="149" y="76"/>
                    <a:pt x="149" y="76"/>
                  </a:cubicBezTo>
                  <a:cubicBezTo>
                    <a:pt x="145" y="76"/>
                    <a:pt x="142" y="73"/>
                    <a:pt x="141" y="70"/>
                  </a:cubicBezTo>
                  <a:cubicBezTo>
                    <a:pt x="140" y="67"/>
                    <a:pt x="139" y="64"/>
                    <a:pt x="137" y="61"/>
                  </a:cubicBezTo>
                  <a:cubicBezTo>
                    <a:pt x="135" y="58"/>
                    <a:pt x="136" y="54"/>
                    <a:pt x="138" y="51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20" y="38"/>
                    <a:pt x="116" y="38"/>
                    <a:pt x="112" y="36"/>
                  </a:cubicBezTo>
                  <a:cubicBezTo>
                    <a:pt x="110" y="35"/>
                    <a:pt x="107" y="34"/>
                    <a:pt x="104" y="33"/>
                  </a:cubicBezTo>
                  <a:cubicBezTo>
                    <a:pt x="100" y="32"/>
                    <a:pt x="98" y="29"/>
                    <a:pt x="97" y="25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5" y="29"/>
                    <a:pt x="73" y="32"/>
                    <a:pt x="69" y="33"/>
                  </a:cubicBezTo>
                  <a:cubicBezTo>
                    <a:pt x="66" y="34"/>
                    <a:pt x="63" y="35"/>
                    <a:pt x="60" y="36"/>
                  </a:cubicBezTo>
                  <a:cubicBezTo>
                    <a:pt x="57" y="38"/>
                    <a:pt x="53" y="38"/>
                    <a:pt x="50" y="3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4"/>
                    <a:pt x="37" y="58"/>
                    <a:pt x="36" y="61"/>
                  </a:cubicBezTo>
                  <a:cubicBezTo>
                    <a:pt x="34" y="64"/>
                    <a:pt x="33" y="67"/>
                    <a:pt x="32" y="70"/>
                  </a:cubicBezTo>
                  <a:cubicBezTo>
                    <a:pt x="31" y="73"/>
                    <a:pt x="28" y="76"/>
                    <a:pt x="24" y="76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8" y="98"/>
                    <a:pt x="31" y="101"/>
                    <a:pt x="32" y="105"/>
                  </a:cubicBezTo>
                  <a:cubicBezTo>
                    <a:pt x="33" y="108"/>
                    <a:pt x="34" y="110"/>
                    <a:pt x="36" y="113"/>
                  </a:cubicBezTo>
                  <a:cubicBezTo>
                    <a:pt x="37" y="117"/>
                    <a:pt x="37" y="121"/>
                    <a:pt x="35" y="124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36" y="149"/>
                    <a:pt x="36" y="149"/>
                    <a:pt x="36" y="14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3" y="137"/>
                    <a:pt x="57" y="136"/>
                    <a:pt x="60" y="138"/>
                  </a:cubicBezTo>
                  <a:cubicBezTo>
                    <a:pt x="63" y="139"/>
                    <a:pt x="66" y="141"/>
                    <a:pt x="69" y="142"/>
                  </a:cubicBezTo>
                  <a:cubicBezTo>
                    <a:pt x="73" y="143"/>
                    <a:pt x="75" y="146"/>
                    <a:pt x="76" y="149"/>
                  </a:cubicBezTo>
                  <a:lnTo>
                    <a:pt x="78" y="166"/>
                  </a:lnTo>
                  <a:close/>
                  <a:moveTo>
                    <a:pt x="25" y="137"/>
                  </a:moveTo>
                  <a:cubicBezTo>
                    <a:pt x="25" y="137"/>
                    <a:pt x="25" y="137"/>
                    <a:pt x="25" y="137"/>
                  </a:cubicBezTo>
                  <a:close/>
                  <a:moveTo>
                    <a:pt x="148" y="137"/>
                  </a:moveTo>
                  <a:cubicBezTo>
                    <a:pt x="148" y="137"/>
                    <a:pt x="148" y="137"/>
                    <a:pt x="148" y="137"/>
                  </a:cubicBezTo>
                  <a:close/>
                  <a:moveTo>
                    <a:pt x="165" y="96"/>
                  </a:moveTo>
                  <a:cubicBezTo>
                    <a:pt x="165" y="96"/>
                    <a:pt x="165" y="96"/>
                    <a:pt x="165" y="96"/>
                  </a:cubicBezTo>
                  <a:close/>
                  <a:moveTo>
                    <a:pt x="8" y="96"/>
                  </a:moveTo>
                  <a:cubicBezTo>
                    <a:pt x="8" y="96"/>
                    <a:pt x="8" y="96"/>
                    <a:pt x="8" y="96"/>
                  </a:cubicBezTo>
                  <a:close/>
                  <a:moveTo>
                    <a:pt x="166" y="95"/>
                  </a:moveTo>
                  <a:cubicBezTo>
                    <a:pt x="166" y="95"/>
                    <a:pt x="166" y="95"/>
                    <a:pt x="166" y="95"/>
                  </a:cubicBezTo>
                  <a:close/>
                  <a:moveTo>
                    <a:pt x="7" y="95"/>
                  </a:moveTo>
                  <a:cubicBezTo>
                    <a:pt x="7" y="95"/>
                    <a:pt x="7" y="95"/>
                    <a:pt x="7" y="95"/>
                  </a:cubicBezTo>
                  <a:cubicBezTo>
                    <a:pt x="7" y="95"/>
                    <a:pt x="7" y="95"/>
                    <a:pt x="7" y="95"/>
                  </a:cubicBezTo>
                  <a:close/>
                  <a:moveTo>
                    <a:pt x="137" y="25"/>
                  </a:moveTo>
                  <a:cubicBezTo>
                    <a:pt x="137" y="25"/>
                    <a:pt x="137" y="25"/>
                    <a:pt x="137" y="25"/>
                  </a:cubicBezTo>
                  <a:cubicBezTo>
                    <a:pt x="137" y="25"/>
                    <a:pt x="137" y="25"/>
                    <a:pt x="137" y="25"/>
                  </a:cubicBezTo>
                  <a:close/>
                  <a:moveTo>
                    <a:pt x="136" y="25"/>
                  </a:moveTo>
                  <a:cubicBezTo>
                    <a:pt x="136" y="25"/>
                    <a:pt x="136" y="25"/>
                    <a:pt x="136" y="25"/>
                  </a:cubicBezTo>
                  <a:close/>
                  <a:moveTo>
                    <a:pt x="86" y="122"/>
                  </a:moveTo>
                  <a:cubicBezTo>
                    <a:pt x="77" y="122"/>
                    <a:pt x="69" y="118"/>
                    <a:pt x="62" y="112"/>
                  </a:cubicBezTo>
                  <a:cubicBezTo>
                    <a:pt x="54" y="103"/>
                    <a:pt x="50" y="91"/>
                    <a:pt x="53" y="79"/>
                  </a:cubicBezTo>
                  <a:cubicBezTo>
                    <a:pt x="56" y="66"/>
                    <a:pt x="66" y="56"/>
                    <a:pt x="79" y="54"/>
                  </a:cubicBezTo>
                  <a:cubicBezTo>
                    <a:pt x="90" y="51"/>
                    <a:pt x="102" y="54"/>
                    <a:pt x="111" y="63"/>
                  </a:cubicBezTo>
                  <a:cubicBezTo>
                    <a:pt x="119" y="71"/>
                    <a:pt x="123" y="83"/>
                    <a:pt x="120" y="95"/>
                  </a:cubicBezTo>
                  <a:cubicBezTo>
                    <a:pt x="117" y="108"/>
                    <a:pt x="107" y="118"/>
                    <a:pt x="94" y="121"/>
                  </a:cubicBezTo>
                  <a:cubicBezTo>
                    <a:pt x="92" y="121"/>
                    <a:pt x="89" y="122"/>
                    <a:pt x="86" y="122"/>
                  </a:cubicBezTo>
                  <a:close/>
                  <a:moveTo>
                    <a:pt x="86" y="61"/>
                  </a:moveTo>
                  <a:cubicBezTo>
                    <a:pt x="84" y="61"/>
                    <a:pt x="82" y="61"/>
                    <a:pt x="80" y="61"/>
                  </a:cubicBezTo>
                  <a:cubicBezTo>
                    <a:pt x="71" y="63"/>
                    <a:pt x="63" y="71"/>
                    <a:pt x="61" y="81"/>
                  </a:cubicBezTo>
                  <a:cubicBezTo>
                    <a:pt x="58" y="90"/>
                    <a:pt x="61" y="99"/>
                    <a:pt x="68" y="106"/>
                  </a:cubicBezTo>
                  <a:cubicBezTo>
                    <a:pt x="74" y="112"/>
                    <a:pt x="83" y="115"/>
                    <a:pt x="93" y="113"/>
                  </a:cubicBezTo>
                  <a:cubicBezTo>
                    <a:pt x="93" y="113"/>
                    <a:pt x="93" y="113"/>
                    <a:pt x="93" y="113"/>
                  </a:cubicBezTo>
                  <a:cubicBezTo>
                    <a:pt x="102" y="111"/>
                    <a:pt x="110" y="103"/>
                    <a:pt x="112" y="93"/>
                  </a:cubicBezTo>
                  <a:cubicBezTo>
                    <a:pt x="114" y="84"/>
                    <a:pt x="112" y="75"/>
                    <a:pt x="105" y="68"/>
                  </a:cubicBezTo>
                  <a:cubicBezTo>
                    <a:pt x="100" y="63"/>
                    <a:pt x="93" y="61"/>
                    <a:pt x="86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79" name="Google Shape;1692;p57">
              <a:extLst>
                <a:ext uri="{FF2B5EF4-FFF2-40B4-BE49-F238E27FC236}">
                  <a16:creationId xmlns:a16="http://schemas.microsoft.com/office/drawing/2014/main" id="{CC52E513-6C4A-4893-82D9-B90904D3C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6015" y="1838191"/>
              <a:ext cx="394566" cy="523875"/>
            </a:xfrm>
            <a:custGeom>
              <a:avLst/>
              <a:gdLst>
                <a:gd name="T0" fmla="*/ 2147483646 w 174"/>
                <a:gd name="T1" fmla="*/ 2147483646 h 204"/>
                <a:gd name="T2" fmla="*/ 2147483646 w 174"/>
                <a:gd name="T3" fmla="*/ 2147483646 h 204"/>
                <a:gd name="T4" fmla="*/ 2147483646 w 174"/>
                <a:gd name="T5" fmla="*/ 2147483646 h 204"/>
                <a:gd name="T6" fmla="*/ 2147483646 w 174"/>
                <a:gd name="T7" fmla="*/ 2147483646 h 204"/>
                <a:gd name="T8" fmla="*/ 2147483646 w 174"/>
                <a:gd name="T9" fmla="*/ 2147483646 h 204"/>
                <a:gd name="T10" fmla="*/ 2147483646 w 174"/>
                <a:gd name="T11" fmla="*/ 2147483646 h 204"/>
                <a:gd name="T12" fmla="*/ 2147483646 w 174"/>
                <a:gd name="T13" fmla="*/ 2147483646 h 204"/>
                <a:gd name="T14" fmla="*/ 2147483646 w 174"/>
                <a:gd name="T15" fmla="*/ 2147483646 h 204"/>
                <a:gd name="T16" fmla="*/ 2147483646 w 174"/>
                <a:gd name="T17" fmla="*/ 2147483646 h 204"/>
                <a:gd name="T18" fmla="*/ 2147483646 w 174"/>
                <a:gd name="T19" fmla="*/ 2147483646 h 204"/>
                <a:gd name="T20" fmla="*/ 2147483646 w 174"/>
                <a:gd name="T21" fmla="*/ 2147483646 h 204"/>
                <a:gd name="T22" fmla="*/ 2147483646 w 174"/>
                <a:gd name="T23" fmla="*/ 2147483646 h 204"/>
                <a:gd name="T24" fmla="*/ 2147483646 w 174"/>
                <a:gd name="T25" fmla="*/ 2147483646 h 204"/>
                <a:gd name="T26" fmla="*/ 2147483646 w 174"/>
                <a:gd name="T27" fmla="*/ 2147483646 h 204"/>
                <a:gd name="T28" fmla="*/ 2147483646 w 174"/>
                <a:gd name="T29" fmla="*/ 2147483646 h 204"/>
                <a:gd name="T30" fmla="*/ 2147483646 w 174"/>
                <a:gd name="T31" fmla="*/ 2147483646 h 204"/>
                <a:gd name="T32" fmla="*/ 2147483646 w 174"/>
                <a:gd name="T33" fmla="*/ 2147483646 h 204"/>
                <a:gd name="T34" fmla="*/ 2147483646 w 174"/>
                <a:gd name="T35" fmla="*/ 2147483646 h 204"/>
                <a:gd name="T36" fmla="*/ 2147483646 w 174"/>
                <a:gd name="T37" fmla="*/ 2147483646 h 204"/>
                <a:gd name="T38" fmla="*/ 2147483646 w 174"/>
                <a:gd name="T39" fmla="*/ 2147483646 h 204"/>
                <a:gd name="T40" fmla="*/ 2147483646 w 174"/>
                <a:gd name="T41" fmla="*/ 2147483646 h 204"/>
                <a:gd name="T42" fmla="*/ 2147483646 w 174"/>
                <a:gd name="T43" fmla="*/ 2147483646 h 204"/>
                <a:gd name="T44" fmla="*/ 2147483646 w 174"/>
                <a:gd name="T45" fmla="*/ 2147483646 h 204"/>
                <a:gd name="T46" fmla="*/ 0 w 174"/>
                <a:gd name="T47" fmla="*/ 2147483646 h 204"/>
                <a:gd name="T48" fmla="*/ 2147483646 w 174"/>
                <a:gd name="T49" fmla="*/ 2147483646 h 204"/>
                <a:gd name="T50" fmla="*/ 2147483646 w 174"/>
                <a:gd name="T51" fmla="*/ 2147483646 h 204"/>
                <a:gd name="T52" fmla="*/ 2147483646 w 174"/>
                <a:gd name="T53" fmla="*/ 2147483646 h 204"/>
                <a:gd name="T54" fmla="*/ 2147483646 w 174"/>
                <a:gd name="T55" fmla="*/ 2147483646 h 204"/>
                <a:gd name="T56" fmla="*/ 2147483646 w 174"/>
                <a:gd name="T57" fmla="*/ 2147483646 h 204"/>
                <a:gd name="T58" fmla="*/ 2147483646 w 174"/>
                <a:gd name="T59" fmla="*/ 2147483646 h 204"/>
                <a:gd name="T60" fmla="*/ 2147483646 w 174"/>
                <a:gd name="T61" fmla="*/ 2147483646 h 204"/>
                <a:gd name="T62" fmla="*/ 2147483646 w 174"/>
                <a:gd name="T63" fmla="*/ 2147483646 h 204"/>
                <a:gd name="T64" fmla="*/ 2147483646 w 174"/>
                <a:gd name="T65" fmla="*/ 2147483646 h 204"/>
                <a:gd name="T66" fmla="*/ 2147483646 w 174"/>
                <a:gd name="T67" fmla="*/ 2147483646 h 204"/>
                <a:gd name="T68" fmla="*/ 2147483646 w 174"/>
                <a:gd name="T69" fmla="*/ 2147483646 h 204"/>
                <a:gd name="T70" fmla="*/ 2147483646 w 174"/>
                <a:gd name="T71" fmla="*/ 2147483646 h 204"/>
                <a:gd name="T72" fmla="*/ 2147483646 w 174"/>
                <a:gd name="T73" fmla="*/ 2147483646 h 204"/>
                <a:gd name="T74" fmla="*/ 2147483646 w 174"/>
                <a:gd name="T75" fmla="*/ 2147483646 h 204"/>
                <a:gd name="T76" fmla="*/ 2147483646 w 174"/>
                <a:gd name="T77" fmla="*/ 2147483646 h 204"/>
                <a:gd name="T78" fmla="*/ 2147483646 w 174"/>
                <a:gd name="T79" fmla="*/ 2147483646 h 204"/>
                <a:gd name="T80" fmla="*/ 2147483646 w 174"/>
                <a:gd name="T81" fmla="*/ 2147483646 h 204"/>
                <a:gd name="T82" fmla="*/ 2147483646 w 174"/>
                <a:gd name="T83" fmla="*/ 2147483646 h 204"/>
                <a:gd name="T84" fmla="*/ 2147483646 w 174"/>
                <a:gd name="T85" fmla="*/ 2147483646 h 204"/>
                <a:gd name="T86" fmla="*/ 2147483646 w 174"/>
                <a:gd name="T87" fmla="*/ 0 h 204"/>
                <a:gd name="T88" fmla="*/ 2147483646 w 174"/>
                <a:gd name="T89" fmla="*/ 2147483646 h 20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74" h="204" extrusionOk="0">
                  <a:moveTo>
                    <a:pt x="100" y="204"/>
                  </a:moveTo>
                  <a:cubicBezTo>
                    <a:pt x="72" y="204"/>
                    <a:pt x="72" y="204"/>
                    <a:pt x="72" y="204"/>
                  </a:cubicBezTo>
                  <a:cubicBezTo>
                    <a:pt x="69" y="204"/>
                    <a:pt x="68" y="202"/>
                    <a:pt x="68" y="200"/>
                  </a:cubicBezTo>
                  <a:cubicBezTo>
                    <a:pt x="68" y="198"/>
                    <a:pt x="69" y="196"/>
                    <a:pt x="72" y="196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102" y="196"/>
                    <a:pt x="104" y="198"/>
                    <a:pt x="104" y="200"/>
                  </a:cubicBezTo>
                  <a:cubicBezTo>
                    <a:pt x="104" y="202"/>
                    <a:pt x="102" y="204"/>
                    <a:pt x="100" y="204"/>
                  </a:cubicBezTo>
                  <a:close/>
                  <a:moveTo>
                    <a:pt x="108" y="191"/>
                  </a:moveTo>
                  <a:cubicBezTo>
                    <a:pt x="64" y="191"/>
                    <a:pt x="64" y="191"/>
                    <a:pt x="64" y="191"/>
                  </a:cubicBezTo>
                  <a:cubicBezTo>
                    <a:pt x="61" y="191"/>
                    <a:pt x="60" y="189"/>
                    <a:pt x="60" y="187"/>
                  </a:cubicBezTo>
                  <a:cubicBezTo>
                    <a:pt x="60" y="185"/>
                    <a:pt x="61" y="183"/>
                    <a:pt x="64" y="183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10" y="183"/>
                    <a:pt x="112" y="185"/>
                    <a:pt x="112" y="187"/>
                  </a:cubicBezTo>
                  <a:cubicBezTo>
                    <a:pt x="112" y="189"/>
                    <a:pt x="110" y="191"/>
                    <a:pt x="108" y="191"/>
                  </a:cubicBezTo>
                  <a:close/>
                  <a:moveTo>
                    <a:pt x="85" y="177"/>
                  </a:moveTo>
                  <a:cubicBezTo>
                    <a:pt x="77" y="177"/>
                    <a:pt x="69" y="177"/>
                    <a:pt x="68" y="177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1" y="176"/>
                    <a:pt x="57" y="174"/>
                    <a:pt x="55" y="167"/>
                  </a:cubicBezTo>
                  <a:cubicBezTo>
                    <a:pt x="55" y="164"/>
                    <a:pt x="55" y="161"/>
                    <a:pt x="55" y="158"/>
                  </a:cubicBezTo>
                  <a:cubicBezTo>
                    <a:pt x="54" y="154"/>
                    <a:pt x="54" y="150"/>
                    <a:pt x="53" y="147"/>
                  </a:cubicBezTo>
                  <a:cubicBezTo>
                    <a:pt x="47" y="137"/>
                    <a:pt x="43" y="129"/>
                    <a:pt x="37" y="118"/>
                  </a:cubicBezTo>
                  <a:cubicBezTo>
                    <a:pt x="31" y="107"/>
                    <a:pt x="25" y="91"/>
                    <a:pt x="29" y="75"/>
                  </a:cubicBezTo>
                  <a:cubicBezTo>
                    <a:pt x="34" y="56"/>
                    <a:pt x="55" y="36"/>
                    <a:pt x="85" y="36"/>
                  </a:cubicBezTo>
                  <a:cubicBezTo>
                    <a:pt x="115" y="36"/>
                    <a:pt x="136" y="56"/>
                    <a:pt x="141" y="75"/>
                  </a:cubicBezTo>
                  <a:cubicBezTo>
                    <a:pt x="145" y="91"/>
                    <a:pt x="139" y="107"/>
                    <a:pt x="133" y="118"/>
                  </a:cubicBezTo>
                  <a:cubicBezTo>
                    <a:pt x="127" y="129"/>
                    <a:pt x="124" y="137"/>
                    <a:pt x="118" y="147"/>
                  </a:cubicBezTo>
                  <a:cubicBezTo>
                    <a:pt x="116" y="150"/>
                    <a:pt x="116" y="154"/>
                    <a:pt x="116" y="158"/>
                  </a:cubicBezTo>
                  <a:cubicBezTo>
                    <a:pt x="116" y="161"/>
                    <a:pt x="115" y="164"/>
                    <a:pt x="115" y="167"/>
                  </a:cubicBezTo>
                  <a:cubicBezTo>
                    <a:pt x="113" y="174"/>
                    <a:pt x="110" y="176"/>
                    <a:pt x="102" y="177"/>
                  </a:cubicBezTo>
                  <a:cubicBezTo>
                    <a:pt x="102" y="177"/>
                    <a:pt x="93" y="177"/>
                    <a:pt x="85" y="177"/>
                  </a:cubicBezTo>
                  <a:close/>
                  <a:moveTo>
                    <a:pt x="68" y="169"/>
                  </a:moveTo>
                  <a:cubicBezTo>
                    <a:pt x="69" y="169"/>
                    <a:pt x="101" y="169"/>
                    <a:pt x="102" y="169"/>
                  </a:cubicBezTo>
                  <a:cubicBezTo>
                    <a:pt x="107" y="169"/>
                    <a:pt x="107" y="168"/>
                    <a:pt x="107" y="165"/>
                  </a:cubicBezTo>
                  <a:cubicBezTo>
                    <a:pt x="108" y="163"/>
                    <a:pt x="108" y="160"/>
                    <a:pt x="108" y="158"/>
                  </a:cubicBezTo>
                  <a:cubicBezTo>
                    <a:pt x="108" y="153"/>
                    <a:pt x="108" y="148"/>
                    <a:pt x="111" y="144"/>
                  </a:cubicBezTo>
                  <a:cubicBezTo>
                    <a:pt x="117" y="133"/>
                    <a:pt x="121" y="126"/>
                    <a:pt x="126" y="115"/>
                  </a:cubicBezTo>
                  <a:cubicBezTo>
                    <a:pt x="131" y="107"/>
                    <a:pt x="137" y="91"/>
                    <a:pt x="133" y="77"/>
                  </a:cubicBezTo>
                  <a:cubicBezTo>
                    <a:pt x="129" y="61"/>
                    <a:pt x="111" y="44"/>
                    <a:pt x="85" y="44"/>
                  </a:cubicBezTo>
                  <a:cubicBezTo>
                    <a:pt x="59" y="44"/>
                    <a:pt x="41" y="61"/>
                    <a:pt x="37" y="77"/>
                  </a:cubicBezTo>
                  <a:cubicBezTo>
                    <a:pt x="33" y="91"/>
                    <a:pt x="40" y="107"/>
                    <a:pt x="44" y="115"/>
                  </a:cubicBezTo>
                  <a:cubicBezTo>
                    <a:pt x="49" y="126"/>
                    <a:pt x="53" y="133"/>
                    <a:pt x="59" y="144"/>
                  </a:cubicBezTo>
                  <a:cubicBezTo>
                    <a:pt x="62" y="148"/>
                    <a:pt x="62" y="153"/>
                    <a:pt x="62" y="158"/>
                  </a:cubicBezTo>
                  <a:cubicBezTo>
                    <a:pt x="62" y="160"/>
                    <a:pt x="62" y="163"/>
                    <a:pt x="63" y="165"/>
                  </a:cubicBezTo>
                  <a:cubicBezTo>
                    <a:pt x="64" y="168"/>
                    <a:pt x="64" y="169"/>
                    <a:pt x="68" y="169"/>
                  </a:cubicBezTo>
                  <a:cubicBezTo>
                    <a:pt x="68" y="169"/>
                    <a:pt x="68" y="169"/>
                    <a:pt x="68" y="169"/>
                  </a:cubicBezTo>
                  <a:close/>
                  <a:moveTo>
                    <a:pt x="18" y="94"/>
                  </a:move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2"/>
                    <a:pt x="0" y="90"/>
                  </a:cubicBezTo>
                  <a:cubicBezTo>
                    <a:pt x="0" y="88"/>
                    <a:pt x="1" y="86"/>
                    <a:pt x="3" y="86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20" y="86"/>
                    <a:pt x="22" y="88"/>
                    <a:pt x="22" y="90"/>
                  </a:cubicBezTo>
                  <a:cubicBezTo>
                    <a:pt x="22" y="92"/>
                    <a:pt x="20" y="94"/>
                    <a:pt x="18" y="94"/>
                  </a:cubicBezTo>
                  <a:close/>
                  <a:moveTo>
                    <a:pt x="170" y="91"/>
                  </a:moveTo>
                  <a:cubicBezTo>
                    <a:pt x="152" y="91"/>
                    <a:pt x="152" y="91"/>
                    <a:pt x="152" y="91"/>
                  </a:cubicBezTo>
                  <a:cubicBezTo>
                    <a:pt x="150" y="91"/>
                    <a:pt x="148" y="89"/>
                    <a:pt x="148" y="87"/>
                  </a:cubicBezTo>
                  <a:cubicBezTo>
                    <a:pt x="148" y="85"/>
                    <a:pt x="150" y="83"/>
                    <a:pt x="152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2" y="83"/>
                    <a:pt x="174" y="85"/>
                    <a:pt x="174" y="87"/>
                  </a:cubicBezTo>
                  <a:cubicBezTo>
                    <a:pt x="174" y="89"/>
                    <a:pt x="172" y="91"/>
                    <a:pt x="170" y="91"/>
                  </a:cubicBezTo>
                  <a:close/>
                  <a:moveTo>
                    <a:pt x="51" y="88"/>
                  </a:moveTo>
                  <a:cubicBezTo>
                    <a:pt x="51" y="88"/>
                    <a:pt x="50" y="88"/>
                    <a:pt x="50" y="88"/>
                  </a:cubicBezTo>
                  <a:cubicBezTo>
                    <a:pt x="48" y="87"/>
                    <a:pt x="47" y="85"/>
                    <a:pt x="47" y="83"/>
                  </a:cubicBezTo>
                  <a:cubicBezTo>
                    <a:pt x="51" y="69"/>
                    <a:pt x="66" y="55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9" y="55"/>
                    <a:pt x="91" y="57"/>
                    <a:pt x="91" y="59"/>
                  </a:cubicBezTo>
                  <a:cubicBezTo>
                    <a:pt x="91" y="61"/>
                    <a:pt x="89" y="62"/>
                    <a:pt x="87" y="62"/>
                  </a:cubicBezTo>
                  <a:cubicBezTo>
                    <a:pt x="70" y="62"/>
                    <a:pt x="57" y="74"/>
                    <a:pt x="55" y="85"/>
                  </a:cubicBezTo>
                  <a:cubicBezTo>
                    <a:pt x="54" y="87"/>
                    <a:pt x="53" y="88"/>
                    <a:pt x="51" y="88"/>
                  </a:cubicBezTo>
                  <a:close/>
                  <a:moveTo>
                    <a:pt x="134" y="46"/>
                  </a:moveTo>
                  <a:cubicBezTo>
                    <a:pt x="133" y="46"/>
                    <a:pt x="132" y="46"/>
                    <a:pt x="131" y="45"/>
                  </a:cubicBezTo>
                  <a:cubicBezTo>
                    <a:pt x="130" y="43"/>
                    <a:pt x="130" y="41"/>
                    <a:pt x="131" y="40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5"/>
                    <a:pt x="148" y="25"/>
                    <a:pt x="149" y="27"/>
                  </a:cubicBezTo>
                  <a:cubicBezTo>
                    <a:pt x="151" y="28"/>
                    <a:pt x="151" y="31"/>
                    <a:pt x="149" y="32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6" y="46"/>
                    <a:pt x="135" y="46"/>
                    <a:pt x="134" y="46"/>
                  </a:cubicBezTo>
                  <a:close/>
                  <a:moveTo>
                    <a:pt x="37" y="46"/>
                  </a:moveTo>
                  <a:cubicBezTo>
                    <a:pt x="36" y="46"/>
                    <a:pt x="35" y="46"/>
                    <a:pt x="35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0" y="31"/>
                    <a:pt x="20" y="28"/>
                    <a:pt x="22" y="27"/>
                  </a:cubicBezTo>
                  <a:cubicBezTo>
                    <a:pt x="23" y="25"/>
                    <a:pt x="26" y="25"/>
                    <a:pt x="27" y="27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41"/>
                    <a:pt x="42" y="43"/>
                    <a:pt x="40" y="45"/>
                  </a:cubicBezTo>
                  <a:cubicBezTo>
                    <a:pt x="39" y="46"/>
                    <a:pt x="38" y="46"/>
                    <a:pt x="37" y="46"/>
                  </a:cubicBezTo>
                  <a:close/>
                  <a:moveTo>
                    <a:pt x="85" y="29"/>
                  </a:moveTo>
                  <a:cubicBezTo>
                    <a:pt x="83" y="29"/>
                    <a:pt x="81" y="27"/>
                    <a:pt x="81" y="25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2"/>
                    <a:pt x="83" y="0"/>
                    <a:pt x="85" y="0"/>
                  </a:cubicBezTo>
                  <a:cubicBezTo>
                    <a:pt x="87" y="0"/>
                    <a:pt x="89" y="2"/>
                    <a:pt x="89" y="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7"/>
                    <a:pt x="87" y="29"/>
                    <a:pt x="85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80" name="Google Shape;1691;p57">
              <a:extLst>
                <a:ext uri="{FF2B5EF4-FFF2-40B4-BE49-F238E27FC236}">
                  <a16:creationId xmlns:a16="http://schemas.microsoft.com/office/drawing/2014/main" id="{E919370A-E280-4349-82B9-B72F4263A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956" y="4061554"/>
              <a:ext cx="357393" cy="370610"/>
            </a:xfrm>
            <a:custGeom>
              <a:avLst/>
              <a:gdLst>
                <a:gd name="T0" fmla="*/ 2147483646 w 178"/>
                <a:gd name="T1" fmla="*/ 2147483646 h 160"/>
                <a:gd name="T2" fmla="*/ 2147483646 w 178"/>
                <a:gd name="T3" fmla="*/ 2147483646 h 160"/>
                <a:gd name="T4" fmla="*/ 2147483646 w 178"/>
                <a:gd name="T5" fmla="*/ 2147483646 h 160"/>
                <a:gd name="T6" fmla="*/ 2147483646 w 178"/>
                <a:gd name="T7" fmla="*/ 2147483646 h 160"/>
                <a:gd name="T8" fmla="*/ 2147483646 w 178"/>
                <a:gd name="T9" fmla="*/ 2147483646 h 160"/>
                <a:gd name="T10" fmla="*/ 2147483646 w 178"/>
                <a:gd name="T11" fmla="*/ 2147483646 h 160"/>
                <a:gd name="T12" fmla="*/ 2147483646 w 178"/>
                <a:gd name="T13" fmla="*/ 2147483646 h 160"/>
                <a:gd name="T14" fmla="*/ 2147483646 w 178"/>
                <a:gd name="T15" fmla="*/ 2147483646 h 160"/>
                <a:gd name="T16" fmla="*/ 2147483646 w 178"/>
                <a:gd name="T17" fmla="*/ 2147483646 h 160"/>
                <a:gd name="T18" fmla="*/ 2147483646 w 178"/>
                <a:gd name="T19" fmla="*/ 2147483646 h 160"/>
                <a:gd name="T20" fmla="*/ 2147483646 w 178"/>
                <a:gd name="T21" fmla="*/ 2147483646 h 160"/>
                <a:gd name="T22" fmla="*/ 2147483646 w 178"/>
                <a:gd name="T23" fmla="*/ 2147483646 h 160"/>
                <a:gd name="T24" fmla="*/ 2147483646 w 178"/>
                <a:gd name="T25" fmla="*/ 2147483646 h 160"/>
                <a:gd name="T26" fmla="*/ 2147483646 w 178"/>
                <a:gd name="T27" fmla="*/ 2147483646 h 160"/>
                <a:gd name="T28" fmla="*/ 2147483646 w 178"/>
                <a:gd name="T29" fmla="*/ 2147483646 h 160"/>
                <a:gd name="T30" fmla="*/ 2147483646 w 178"/>
                <a:gd name="T31" fmla="*/ 2147483646 h 160"/>
                <a:gd name="T32" fmla="*/ 2147483646 w 178"/>
                <a:gd name="T33" fmla="*/ 2147483646 h 160"/>
                <a:gd name="T34" fmla="*/ 2147483646 w 178"/>
                <a:gd name="T35" fmla="*/ 2147483646 h 160"/>
                <a:gd name="T36" fmla="*/ 2147483646 w 178"/>
                <a:gd name="T37" fmla="*/ 2147483646 h 160"/>
                <a:gd name="T38" fmla="*/ 2147483646 w 178"/>
                <a:gd name="T39" fmla="*/ 2147483646 h 160"/>
                <a:gd name="T40" fmla="*/ 2147483646 w 178"/>
                <a:gd name="T41" fmla="*/ 2147483646 h 160"/>
                <a:gd name="T42" fmla="*/ 2147483646 w 178"/>
                <a:gd name="T43" fmla="*/ 2147483646 h 160"/>
                <a:gd name="T44" fmla="*/ 2147483646 w 178"/>
                <a:gd name="T45" fmla="*/ 2147483646 h 160"/>
                <a:gd name="T46" fmla="*/ 2147483646 w 178"/>
                <a:gd name="T47" fmla="*/ 2147483646 h 160"/>
                <a:gd name="T48" fmla="*/ 2147483646 w 178"/>
                <a:gd name="T49" fmla="*/ 2147483646 h 160"/>
                <a:gd name="T50" fmla="*/ 2147483646 w 178"/>
                <a:gd name="T51" fmla="*/ 2147483646 h 160"/>
                <a:gd name="T52" fmla="*/ 2147483646 w 178"/>
                <a:gd name="T53" fmla="*/ 2147483646 h 160"/>
                <a:gd name="T54" fmla="*/ 2147483646 w 178"/>
                <a:gd name="T55" fmla="*/ 2147483646 h 160"/>
                <a:gd name="T56" fmla="*/ 2147483646 w 178"/>
                <a:gd name="T57" fmla="*/ 2147483646 h 160"/>
                <a:gd name="T58" fmla="*/ 2147483646 w 178"/>
                <a:gd name="T59" fmla="*/ 2147483646 h 160"/>
                <a:gd name="T60" fmla="*/ 2147483646 w 178"/>
                <a:gd name="T61" fmla="*/ 2147483646 h 160"/>
                <a:gd name="T62" fmla="*/ 2147483646 w 178"/>
                <a:gd name="T63" fmla="*/ 2147483646 h 160"/>
                <a:gd name="T64" fmla="*/ 2147483646 w 178"/>
                <a:gd name="T65" fmla="*/ 2147483646 h 160"/>
                <a:gd name="T66" fmla="*/ 2147483646 w 178"/>
                <a:gd name="T67" fmla="*/ 2147483646 h 160"/>
                <a:gd name="T68" fmla="*/ 2147483646 w 178"/>
                <a:gd name="T69" fmla="*/ 2147483646 h 160"/>
                <a:gd name="T70" fmla="*/ 2147483646 w 178"/>
                <a:gd name="T71" fmla="*/ 2147483646 h 160"/>
                <a:gd name="T72" fmla="*/ 2147483646 w 178"/>
                <a:gd name="T73" fmla="*/ 2147483646 h 160"/>
                <a:gd name="T74" fmla="*/ 2147483646 w 178"/>
                <a:gd name="T75" fmla="*/ 2147483646 h 160"/>
                <a:gd name="T76" fmla="*/ 2147483646 w 178"/>
                <a:gd name="T77" fmla="*/ 2147483646 h 160"/>
                <a:gd name="T78" fmla="*/ 2147483646 w 178"/>
                <a:gd name="T79" fmla="*/ 2147483646 h 160"/>
                <a:gd name="T80" fmla="*/ 2147483646 w 178"/>
                <a:gd name="T81" fmla="*/ 2147483646 h 160"/>
                <a:gd name="T82" fmla="*/ 2147483646 w 178"/>
                <a:gd name="T83" fmla="*/ 2147483646 h 160"/>
                <a:gd name="T84" fmla="*/ 2147483646 w 178"/>
                <a:gd name="T85" fmla="*/ 2147483646 h 160"/>
                <a:gd name="T86" fmla="*/ 2147483646 w 178"/>
                <a:gd name="T87" fmla="*/ 2147483646 h 160"/>
                <a:gd name="T88" fmla="*/ 2147483646 w 178"/>
                <a:gd name="T89" fmla="*/ 2147483646 h 160"/>
                <a:gd name="T90" fmla="*/ 2147483646 w 178"/>
                <a:gd name="T91" fmla="*/ 2147483646 h 160"/>
                <a:gd name="T92" fmla="*/ 0 w 178"/>
                <a:gd name="T93" fmla="*/ 2147483646 h 160"/>
                <a:gd name="T94" fmla="*/ 2147483646 w 178"/>
                <a:gd name="T95" fmla="*/ 2147483646 h 160"/>
                <a:gd name="T96" fmla="*/ 2147483646 w 178"/>
                <a:gd name="T97" fmla="*/ 2147483646 h 160"/>
                <a:gd name="T98" fmla="*/ 2147483646 w 178"/>
                <a:gd name="T99" fmla="*/ 2147483646 h 160"/>
                <a:gd name="T100" fmla="*/ 2147483646 w 178"/>
                <a:gd name="T101" fmla="*/ 2147483646 h 160"/>
                <a:gd name="T102" fmla="*/ 2147483646 w 178"/>
                <a:gd name="T103" fmla="*/ 2147483646 h 16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78" h="160" extrusionOk="0">
                  <a:moveTo>
                    <a:pt x="38" y="72"/>
                  </a:moveTo>
                  <a:cubicBezTo>
                    <a:pt x="33" y="72"/>
                    <a:pt x="29" y="77"/>
                    <a:pt x="29" y="8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9"/>
                    <a:pt x="33" y="133"/>
                    <a:pt x="38" y="133"/>
                  </a:cubicBezTo>
                  <a:cubicBezTo>
                    <a:pt x="48" y="133"/>
                    <a:pt x="48" y="133"/>
                    <a:pt x="48" y="133"/>
                  </a:cubicBezTo>
                  <a:cubicBezTo>
                    <a:pt x="54" y="133"/>
                    <a:pt x="58" y="129"/>
                    <a:pt x="58" y="123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8" y="77"/>
                    <a:pt x="54" y="72"/>
                    <a:pt x="48" y="72"/>
                  </a:cubicBezTo>
                  <a:lnTo>
                    <a:pt x="38" y="72"/>
                  </a:lnTo>
                  <a:close/>
                  <a:moveTo>
                    <a:pt x="51" y="82"/>
                  </a:moveTo>
                  <a:cubicBezTo>
                    <a:pt x="51" y="123"/>
                    <a:pt x="51" y="123"/>
                    <a:pt x="51" y="123"/>
                  </a:cubicBezTo>
                  <a:cubicBezTo>
                    <a:pt x="51" y="124"/>
                    <a:pt x="50" y="125"/>
                    <a:pt x="4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7" y="125"/>
                    <a:pt x="36" y="124"/>
                    <a:pt x="36" y="12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1"/>
                    <a:pt x="37" y="80"/>
                    <a:pt x="3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50" y="80"/>
                    <a:pt x="51" y="81"/>
                    <a:pt x="51" y="82"/>
                  </a:cubicBezTo>
                  <a:close/>
                  <a:moveTo>
                    <a:pt x="75" y="58"/>
                  </a:moveTo>
                  <a:cubicBezTo>
                    <a:pt x="69" y="58"/>
                    <a:pt x="65" y="62"/>
                    <a:pt x="65" y="68"/>
                  </a:cubicBezTo>
                  <a:cubicBezTo>
                    <a:pt x="65" y="123"/>
                    <a:pt x="65" y="123"/>
                    <a:pt x="65" y="123"/>
                  </a:cubicBezTo>
                  <a:cubicBezTo>
                    <a:pt x="65" y="129"/>
                    <a:pt x="69" y="133"/>
                    <a:pt x="75" y="133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90" y="133"/>
                    <a:pt x="94" y="129"/>
                    <a:pt x="94" y="123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2"/>
                    <a:pt x="90" y="58"/>
                    <a:pt x="85" y="58"/>
                  </a:cubicBezTo>
                  <a:lnTo>
                    <a:pt x="75" y="58"/>
                  </a:lnTo>
                  <a:close/>
                  <a:moveTo>
                    <a:pt x="87" y="68"/>
                  </a:moveTo>
                  <a:cubicBezTo>
                    <a:pt x="87" y="123"/>
                    <a:pt x="87" y="123"/>
                    <a:pt x="87" y="123"/>
                  </a:cubicBezTo>
                  <a:cubicBezTo>
                    <a:pt x="87" y="124"/>
                    <a:pt x="86" y="125"/>
                    <a:pt x="85" y="125"/>
                  </a:cubicBezTo>
                  <a:cubicBezTo>
                    <a:pt x="75" y="125"/>
                    <a:pt x="75" y="125"/>
                    <a:pt x="75" y="125"/>
                  </a:cubicBezTo>
                  <a:cubicBezTo>
                    <a:pt x="74" y="125"/>
                    <a:pt x="73" y="124"/>
                    <a:pt x="73" y="123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3" y="66"/>
                    <a:pt x="74" y="66"/>
                    <a:pt x="75" y="66"/>
                  </a:cubicBezTo>
                  <a:cubicBezTo>
                    <a:pt x="85" y="66"/>
                    <a:pt x="85" y="66"/>
                    <a:pt x="85" y="66"/>
                  </a:cubicBezTo>
                  <a:cubicBezTo>
                    <a:pt x="86" y="66"/>
                    <a:pt x="87" y="66"/>
                    <a:pt x="87" y="68"/>
                  </a:cubicBezTo>
                  <a:close/>
                  <a:moveTo>
                    <a:pt x="111" y="45"/>
                  </a:moveTo>
                  <a:cubicBezTo>
                    <a:pt x="106" y="45"/>
                    <a:pt x="101" y="50"/>
                    <a:pt x="101" y="55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9"/>
                    <a:pt x="106" y="133"/>
                    <a:pt x="111" y="133"/>
                  </a:cubicBezTo>
                  <a:cubicBezTo>
                    <a:pt x="121" y="133"/>
                    <a:pt x="121" y="133"/>
                    <a:pt x="121" y="133"/>
                  </a:cubicBezTo>
                  <a:cubicBezTo>
                    <a:pt x="126" y="133"/>
                    <a:pt x="131" y="129"/>
                    <a:pt x="131" y="123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1" y="50"/>
                    <a:pt x="126" y="45"/>
                    <a:pt x="121" y="45"/>
                  </a:cubicBezTo>
                  <a:lnTo>
                    <a:pt x="111" y="45"/>
                  </a:lnTo>
                  <a:close/>
                  <a:moveTo>
                    <a:pt x="123" y="55"/>
                  </a:moveTo>
                  <a:cubicBezTo>
                    <a:pt x="123" y="123"/>
                    <a:pt x="123" y="123"/>
                    <a:pt x="123" y="123"/>
                  </a:cubicBezTo>
                  <a:cubicBezTo>
                    <a:pt x="123" y="124"/>
                    <a:pt x="122" y="125"/>
                    <a:pt x="12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09" y="124"/>
                    <a:pt x="109" y="123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09" y="54"/>
                    <a:pt x="110" y="53"/>
                    <a:pt x="111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2" y="53"/>
                    <a:pt x="123" y="54"/>
                    <a:pt x="123" y="55"/>
                  </a:cubicBezTo>
                  <a:close/>
                  <a:moveTo>
                    <a:pt x="138" y="42"/>
                  </a:moveTo>
                  <a:cubicBezTo>
                    <a:pt x="138" y="123"/>
                    <a:pt x="138" y="123"/>
                    <a:pt x="138" y="123"/>
                  </a:cubicBezTo>
                  <a:cubicBezTo>
                    <a:pt x="138" y="129"/>
                    <a:pt x="142" y="133"/>
                    <a:pt x="147" y="133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63" y="133"/>
                    <a:pt x="167" y="129"/>
                    <a:pt x="167" y="12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37"/>
                    <a:pt x="163" y="33"/>
                    <a:pt x="15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2" y="33"/>
                    <a:pt x="138" y="37"/>
                    <a:pt x="138" y="42"/>
                  </a:cubicBezTo>
                  <a:close/>
                  <a:moveTo>
                    <a:pt x="159" y="42"/>
                  </a:moveTo>
                  <a:cubicBezTo>
                    <a:pt x="159" y="123"/>
                    <a:pt x="159" y="123"/>
                    <a:pt x="159" y="123"/>
                  </a:cubicBezTo>
                  <a:cubicBezTo>
                    <a:pt x="159" y="124"/>
                    <a:pt x="158" y="125"/>
                    <a:pt x="157" y="125"/>
                  </a:cubicBezTo>
                  <a:cubicBezTo>
                    <a:pt x="147" y="125"/>
                    <a:pt x="147" y="125"/>
                    <a:pt x="147" y="125"/>
                  </a:cubicBezTo>
                  <a:cubicBezTo>
                    <a:pt x="146" y="125"/>
                    <a:pt x="145" y="124"/>
                    <a:pt x="145" y="123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1"/>
                    <a:pt x="146" y="40"/>
                    <a:pt x="14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9" y="41"/>
                    <a:pt x="159" y="42"/>
                  </a:cubicBezTo>
                  <a:close/>
                  <a:moveTo>
                    <a:pt x="92" y="32"/>
                  </a:moveTo>
                  <a:cubicBezTo>
                    <a:pt x="116" y="22"/>
                    <a:pt x="139" y="9"/>
                    <a:pt x="139" y="8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39" y="17"/>
                    <a:pt x="117" y="30"/>
                    <a:pt x="95" y="39"/>
                  </a:cubicBezTo>
                  <a:cubicBezTo>
                    <a:pt x="68" y="49"/>
                    <a:pt x="35" y="56"/>
                    <a:pt x="34" y="56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2" y="56"/>
                    <a:pt x="30" y="55"/>
                    <a:pt x="30" y="53"/>
                  </a:cubicBezTo>
                  <a:cubicBezTo>
                    <a:pt x="29" y="51"/>
                    <a:pt x="31" y="49"/>
                    <a:pt x="33" y="48"/>
                  </a:cubicBezTo>
                  <a:cubicBezTo>
                    <a:pt x="33" y="48"/>
                    <a:pt x="66" y="42"/>
                    <a:pt x="92" y="32"/>
                  </a:cubicBezTo>
                  <a:close/>
                  <a:moveTo>
                    <a:pt x="178" y="147"/>
                  </a:moveTo>
                  <a:cubicBezTo>
                    <a:pt x="172" y="153"/>
                    <a:pt x="172" y="153"/>
                    <a:pt x="172" y="153"/>
                  </a:cubicBezTo>
                  <a:cubicBezTo>
                    <a:pt x="167" y="160"/>
                    <a:pt x="167" y="160"/>
                    <a:pt x="167" y="160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3" y="150"/>
                    <a:pt x="11" y="149"/>
                    <a:pt x="11" y="147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167" y="143"/>
                    <a:pt x="167" y="143"/>
                    <a:pt x="167" y="143"/>
                  </a:cubicBezTo>
                  <a:cubicBezTo>
                    <a:pt x="167" y="134"/>
                    <a:pt x="167" y="134"/>
                    <a:pt x="167" y="134"/>
                  </a:cubicBezTo>
                  <a:cubicBezTo>
                    <a:pt x="172" y="140"/>
                    <a:pt x="172" y="140"/>
                    <a:pt x="172" y="140"/>
                  </a:cubicBezTo>
                  <a:lnTo>
                    <a:pt x="178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182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75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875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7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8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28">
            <a:extLst>
              <a:ext uri="{FF2B5EF4-FFF2-40B4-BE49-F238E27FC236}">
                <a16:creationId xmlns:a16="http://schemas.microsoft.com/office/drawing/2014/main" id="{583F321C-6FE4-4F00-A96B-49B69440BD77}"/>
              </a:ext>
            </a:extLst>
          </p:cNvPr>
          <p:cNvSpPr/>
          <p:nvPr/>
        </p:nvSpPr>
        <p:spPr>
          <a:xfrm>
            <a:off x="223115" y="312368"/>
            <a:ext cx="1063995" cy="1135098"/>
          </a:xfrm>
          <a:custGeom>
            <a:avLst/>
            <a:gdLst/>
            <a:ahLst/>
            <a:cxnLst/>
            <a:rect l="l" t="t" r="r" b="b"/>
            <a:pathLst>
              <a:path w="1294129" h="1493520">
                <a:moveTo>
                  <a:pt x="646938" y="0"/>
                </a:moveTo>
                <a:lnTo>
                  <a:pt x="0" y="373316"/>
                </a:lnTo>
                <a:lnTo>
                  <a:pt x="0" y="1120140"/>
                </a:lnTo>
                <a:lnTo>
                  <a:pt x="646938" y="1493520"/>
                </a:lnTo>
                <a:lnTo>
                  <a:pt x="1293876" y="1120140"/>
                </a:lnTo>
                <a:lnTo>
                  <a:pt x="1293876" y="373316"/>
                </a:lnTo>
                <a:lnTo>
                  <a:pt x="646938" y="0"/>
                </a:lnTo>
                <a:close/>
              </a:path>
            </a:pathLst>
          </a:custGeom>
          <a:solidFill>
            <a:srgbClr val="FABE3C"/>
          </a:solidFill>
          <a:ln w="41275" cmpd="dbl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F002A-C639-6341-9D53-A6C4F8B0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44" y="474564"/>
            <a:ext cx="10522859" cy="905058"/>
          </a:xfrm>
        </p:spPr>
        <p:txBody>
          <a:bodyPr/>
          <a:lstStyle/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Paquete de servicios</a:t>
            </a:r>
            <a:br>
              <a:rPr lang="es-CO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s-CO" sz="1600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cs typeface="Arial"/>
              </a:rPr>
              <a:t>Productividad rápida</a:t>
            </a:r>
            <a:endParaRPr lang="en-CO" dirty="0"/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62FF5131-5C22-4A37-90F3-AC3AC5B0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8" y="531692"/>
            <a:ext cx="603457" cy="620834"/>
          </a:xfrm>
          <a:prstGeom prst="rect">
            <a:avLst/>
          </a:prstGeom>
          <a:ln>
            <a:solidFill>
              <a:srgbClr val="FABE3C"/>
            </a:solidFill>
          </a:ln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D77E6107-D386-4597-A2AF-AB3DE295EBA2}"/>
              </a:ext>
            </a:extLst>
          </p:cNvPr>
          <p:cNvSpPr txBox="1"/>
          <p:nvPr/>
        </p:nvSpPr>
        <p:spPr>
          <a:xfrm>
            <a:off x="133471" y="3031023"/>
            <a:ext cx="2433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Servicio profesional que tiene un </a:t>
            </a:r>
            <a:r>
              <a:rPr lang="es-CO" sz="2000" b="1" dirty="0">
                <a:solidFill>
                  <a:srgbClr val="FFC000"/>
                </a:solidFill>
                <a:latin typeface="Avenir LT Std 35 Light" panose="020B0402020203020204" pitchFamily="34" charset="0"/>
              </a:rPr>
              <a:t>resultado especifico y es repetible</a:t>
            </a:r>
            <a:r>
              <a:rPr lang="es-CO" sz="1600" b="1" dirty="0">
                <a:solidFill>
                  <a:schemeClr val="bg2">
                    <a:lumMod val="25000"/>
                  </a:schemeClr>
                </a:solidFill>
                <a:latin typeface="Avenir LT Std 35 Light" panose="020B0402020203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b="1" dirty="0">
              <a:solidFill>
                <a:schemeClr val="bg2">
                  <a:lumMod val="25000"/>
                </a:schemeClr>
              </a:solidFill>
              <a:latin typeface="Avenir LT Std 35 Light" panose="020B0402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b="1" dirty="0">
                <a:solidFill>
                  <a:srgbClr val="FFC000"/>
                </a:solidFill>
                <a:latin typeface="Avenir LT Std 35 Light" panose="020B0402020203020204" pitchFamily="34" charset="0"/>
              </a:rPr>
              <a:t>No tiene garantía.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1600" dirty="0"/>
          </a:p>
          <a:p>
            <a:endParaRPr lang="es-CO" sz="1600" dirty="0"/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7888502E-9333-4788-AF1B-D65DE2E67D22}"/>
              </a:ext>
            </a:extLst>
          </p:cNvPr>
          <p:cNvSpPr txBox="1">
            <a:spLocks/>
          </p:cNvSpPr>
          <p:nvPr/>
        </p:nvSpPr>
        <p:spPr>
          <a:xfrm>
            <a:off x="317017" y="2171993"/>
            <a:ext cx="2891403" cy="533316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Font typeface="Arial"/>
              <a:buNone/>
            </a:pPr>
            <a:r>
              <a:rPr lang="es-CO" sz="2400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Avenir Next LT Pro Demi" charset="0"/>
                <a:cs typeface="Avenir Next LT Pro Demi" charset="0"/>
              </a:rPr>
              <a:t>Características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73CA3F3A-4B97-46AD-879D-44F237BD4E2C}"/>
              </a:ext>
            </a:extLst>
          </p:cNvPr>
          <p:cNvGrpSpPr/>
          <p:nvPr/>
        </p:nvGrpSpPr>
        <p:grpSpPr>
          <a:xfrm>
            <a:off x="7603159" y="1906537"/>
            <a:ext cx="4411087" cy="4341598"/>
            <a:chOff x="7603159" y="1906537"/>
            <a:chExt cx="4411087" cy="4341598"/>
          </a:xfrm>
        </p:grpSpPr>
        <p:sp>
          <p:nvSpPr>
            <p:cNvPr id="95" name="Rectangle 63">
              <a:extLst>
                <a:ext uri="{FF2B5EF4-FFF2-40B4-BE49-F238E27FC236}">
                  <a16:creationId xmlns:a16="http://schemas.microsoft.com/office/drawing/2014/main" id="{77659EE3-7109-466E-BD9C-53EA781CB881}"/>
                </a:ext>
              </a:extLst>
            </p:cNvPr>
            <p:cNvSpPr/>
            <p:nvPr/>
          </p:nvSpPr>
          <p:spPr>
            <a:xfrm>
              <a:off x="7603159" y="3542537"/>
              <a:ext cx="4390204" cy="2705598"/>
            </a:xfrm>
            <a:prstGeom prst="rect">
              <a:avLst/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/>
            <a:scene3d>
              <a:camera prst="isometricOffAxis2Top">
                <a:rot lat="19800000" lon="4200000" rev="16800000"/>
              </a:camera>
              <a:lightRig rig="balanced" dir="t"/>
            </a:scene3d>
            <a:sp3d z="-6350" extrusionH="311150">
              <a:extrusionClr>
                <a:srgbClr val="95A5A6">
                  <a:lumMod val="60000"/>
                  <a:lumOff val="40000"/>
                </a:srgbClr>
              </a:extrusionClr>
              <a:contourClr>
                <a:sysClr val="window" lastClr="FFFFFF"/>
              </a:contourClr>
            </a:sp3d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Welcome</a:t>
              </a:r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834A1004-8913-4B1D-B225-99608138DD3B}"/>
                </a:ext>
              </a:extLst>
            </p:cNvPr>
            <p:cNvGrpSpPr/>
            <p:nvPr/>
          </p:nvGrpSpPr>
          <p:grpSpPr>
            <a:xfrm>
              <a:off x="7610790" y="1906537"/>
              <a:ext cx="4403456" cy="4114421"/>
              <a:chOff x="7603159" y="2116294"/>
              <a:chExt cx="4403456" cy="4114421"/>
            </a:xfrm>
          </p:grpSpPr>
          <p:sp>
            <p:nvSpPr>
              <p:cNvPr id="94" name="Rectangle 44">
                <a:extLst>
                  <a:ext uri="{FF2B5EF4-FFF2-40B4-BE49-F238E27FC236}">
                    <a16:creationId xmlns:a16="http://schemas.microsoft.com/office/drawing/2014/main" id="{F538253D-41AC-4CD7-A97E-AC2E300FA372}"/>
                  </a:ext>
                </a:extLst>
              </p:cNvPr>
              <p:cNvSpPr/>
              <p:nvPr/>
            </p:nvSpPr>
            <p:spPr>
              <a:xfrm>
                <a:off x="7603159" y="3525117"/>
                <a:ext cx="4390204" cy="2705598"/>
              </a:xfrm>
              <a:prstGeom prst="rect">
                <a:avLst/>
              </a:prstGeom>
              <a:solidFill>
                <a:srgbClr val="F2F2F2"/>
              </a:solidFill>
              <a:ln w="25400" cap="flat" cmpd="sng" algn="ctr">
                <a:noFill/>
                <a:prstDash val="solid"/>
              </a:ln>
              <a:effectLst/>
              <a:scene3d>
                <a:camera prst="isometricOffAxis2Top">
                  <a:rot lat="19800000" lon="4200000" rev="16800000"/>
                </a:camera>
                <a:lightRig rig="balanced" dir="t"/>
              </a:scene3d>
              <a:sp3d z="-6350" extrusionH="311150">
                <a:extrusionClr>
                  <a:srgbClr val="95A5A6">
                    <a:lumMod val="20000"/>
                    <a:lumOff val="80000"/>
                  </a:srgbClr>
                </a:extrusionClr>
                <a:contourClr>
                  <a:sysClr val="window" lastClr="FFFFFF"/>
                </a:contourClr>
              </a:sp3d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Welcome</a:t>
                </a:r>
              </a:p>
            </p:txBody>
          </p:sp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3BC29F8E-3680-473C-B7CD-788687AC0AB3}"/>
                  </a:ext>
                </a:extLst>
              </p:cNvPr>
              <p:cNvGrpSpPr/>
              <p:nvPr/>
            </p:nvGrpSpPr>
            <p:grpSpPr>
              <a:xfrm>
                <a:off x="7616411" y="2116294"/>
                <a:ext cx="4390204" cy="3834825"/>
                <a:chOff x="7616411" y="2116294"/>
                <a:chExt cx="4390204" cy="3834825"/>
              </a:xfrm>
            </p:grpSpPr>
            <p:sp>
              <p:nvSpPr>
                <p:cNvPr id="6" name="Rectángulo 5">
                  <a:extLst>
                    <a:ext uri="{FF2B5EF4-FFF2-40B4-BE49-F238E27FC236}">
                      <a16:creationId xmlns:a16="http://schemas.microsoft.com/office/drawing/2014/main" id="{21E9D623-1862-4050-83C3-F033F16D171A}"/>
                    </a:ext>
                  </a:extLst>
                </p:cNvPr>
                <p:cNvSpPr/>
                <p:nvPr/>
              </p:nvSpPr>
              <p:spPr>
                <a:xfrm>
                  <a:off x="8571913" y="2116294"/>
                  <a:ext cx="3334968" cy="15122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indent="-285750" algn="just">
                    <a:lnSpc>
                      <a:spcPts val="1400"/>
                    </a:lnSpc>
                    <a:spcAft>
                      <a:spcPts val="600"/>
                    </a:spcAft>
                    <a:buClr>
                      <a:srgbClr val="14977E"/>
                    </a:buClr>
                    <a:buSzPct val="90000"/>
                    <a:buFont typeface="Wingdings" panose="05000000000000000000" pitchFamily="2" charset="2"/>
                    <a:buChar char="q"/>
                  </a:pPr>
                  <a:r>
                    <a:rPr lang="es-CO" sz="1600" dirty="0">
                      <a:solidFill>
                        <a:srgbClr val="14977E"/>
                      </a:solidFill>
                      <a:latin typeface="Avenir Next Cyr Light" panose="020B0403020202020204" pitchFamily="34" charset="0"/>
                    </a:rPr>
                    <a:t>Obtenga el resultado  de salud de su SIG sobre ArcGIS.</a:t>
                  </a:r>
                </a:p>
                <a:p>
                  <a:pPr marL="285750" indent="-285750" algn="just">
                    <a:lnSpc>
                      <a:spcPts val="1400"/>
                    </a:lnSpc>
                    <a:spcAft>
                      <a:spcPts val="600"/>
                    </a:spcAft>
                    <a:buClr>
                      <a:srgbClr val="14977E"/>
                    </a:buClr>
                    <a:buSzPct val="90000"/>
                    <a:buFont typeface="Wingdings" panose="05000000000000000000" pitchFamily="2" charset="2"/>
                    <a:buChar char="q"/>
                  </a:pPr>
                  <a:r>
                    <a:rPr lang="es-CO" sz="1600" dirty="0">
                      <a:solidFill>
                        <a:srgbClr val="14977E"/>
                      </a:solidFill>
                      <a:latin typeface="Avenir Next Cyr Light" panose="020B0403020202020204" pitchFamily="34" charset="0"/>
                    </a:rPr>
                    <a:t>Establezca el dimensionamiento para implementación exitosa  de  ArcGIS.</a:t>
                  </a:r>
                </a:p>
                <a:p>
                  <a:pPr marL="285750" indent="-285750" algn="just">
                    <a:lnSpc>
                      <a:spcPts val="1400"/>
                    </a:lnSpc>
                    <a:spcAft>
                      <a:spcPts val="600"/>
                    </a:spcAft>
                    <a:buClr>
                      <a:srgbClr val="14977E"/>
                    </a:buClr>
                    <a:buSzPct val="90000"/>
                    <a:buFont typeface="Wingdings" panose="05000000000000000000" pitchFamily="2" charset="2"/>
                    <a:buChar char="q"/>
                  </a:pPr>
                  <a:r>
                    <a:rPr lang="es-CO" sz="1600" dirty="0">
                      <a:solidFill>
                        <a:srgbClr val="14977E"/>
                      </a:solidFill>
                      <a:latin typeface="Avenir Next Cyr Light" panose="020B0403020202020204" pitchFamily="34" charset="0"/>
                    </a:rPr>
                    <a:t>Incremente la productividad y la efectividad operacional</a:t>
                  </a:r>
                </a:p>
              </p:txBody>
            </p:sp>
            <p:sp>
              <p:nvSpPr>
                <p:cNvPr id="97" name="Rectangle 58">
                  <a:extLst>
                    <a:ext uri="{FF2B5EF4-FFF2-40B4-BE49-F238E27FC236}">
                      <a16:creationId xmlns:a16="http://schemas.microsoft.com/office/drawing/2014/main" id="{2EFAA9C8-A4D3-4AA3-9D05-997D92FD6668}"/>
                    </a:ext>
                  </a:extLst>
                </p:cNvPr>
                <p:cNvSpPr/>
                <p:nvPr/>
              </p:nvSpPr>
              <p:spPr>
                <a:xfrm>
                  <a:off x="7616411" y="3245521"/>
                  <a:ext cx="4390204" cy="2705598"/>
                </a:xfrm>
                <a:prstGeom prst="rect">
                  <a:avLst/>
                </a:prstGeom>
                <a:solidFill>
                  <a:srgbClr val="16A085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isometricOffAxis2Top">
                    <a:rot lat="19800000" lon="4200000" rev="16800000"/>
                  </a:camera>
                  <a:lightRig rig="balanced" dir="t"/>
                </a:scene3d>
                <a:sp3d z="-6350" extrusionH="311150">
                  <a:extrusionClr>
                    <a:srgbClr val="16A085"/>
                  </a:extrusionClr>
                  <a:contourClr>
                    <a:sysClr val="window" lastClr="FFFFFF"/>
                  </a:contourClr>
                </a:sp3d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cxnSp>
              <p:nvCxnSpPr>
                <p:cNvPr id="7" name="Conector recto 6">
                  <a:extLst>
                    <a:ext uri="{FF2B5EF4-FFF2-40B4-BE49-F238E27FC236}">
                      <a16:creationId xmlns:a16="http://schemas.microsoft.com/office/drawing/2014/main" id="{7D12DF7A-A611-4A77-AAAF-B99B7841218E}"/>
                    </a:ext>
                  </a:extLst>
                </p:cNvPr>
                <p:cNvCxnSpPr/>
                <p:nvPr/>
              </p:nvCxnSpPr>
              <p:spPr>
                <a:xfrm flipV="1">
                  <a:off x="8420100" y="2291261"/>
                  <a:ext cx="0" cy="1806974"/>
                </a:xfrm>
                <a:prstGeom prst="line">
                  <a:avLst/>
                </a:prstGeom>
                <a:ln>
                  <a:solidFill>
                    <a:srgbClr val="14977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Rectángulo 84">
                  <a:hlinkClick r:id="" action="ppaction://noaction"/>
                  <a:extLst>
                    <a:ext uri="{FF2B5EF4-FFF2-40B4-BE49-F238E27FC236}">
                      <a16:creationId xmlns:a16="http://schemas.microsoft.com/office/drawing/2014/main" id="{A56A171D-4478-4875-8214-9FFA509F5536}"/>
                    </a:ext>
                  </a:extLst>
                </p:cNvPr>
                <p:cNvSpPr/>
                <p:nvPr/>
              </p:nvSpPr>
              <p:spPr>
                <a:xfrm>
                  <a:off x="8327336" y="4171904"/>
                  <a:ext cx="3067026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O" sz="2400" b="1" spc="3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venir LT Std 65 Medium" panose="020B0803020203020204" pitchFamily="34" charset="0"/>
                    </a:rPr>
                    <a:t>Empresariales Maduración</a:t>
                  </a:r>
                </a:p>
              </p:txBody>
            </p:sp>
            <p:sp>
              <p:nvSpPr>
                <p:cNvPr id="8" name="Elipse 7">
                  <a:extLst>
                    <a:ext uri="{FF2B5EF4-FFF2-40B4-BE49-F238E27FC236}">
                      <a16:creationId xmlns:a16="http://schemas.microsoft.com/office/drawing/2014/main" id="{E83DF69F-2BF4-40C6-8447-8C0455629F71}"/>
                    </a:ext>
                  </a:extLst>
                </p:cNvPr>
                <p:cNvSpPr/>
                <p:nvPr/>
              </p:nvSpPr>
              <p:spPr>
                <a:xfrm>
                  <a:off x="8315325" y="2127640"/>
                  <a:ext cx="209550" cy="199507"/>
                </a:xfrm>
                <a:prstGeom prst="ellipse">
                  <a:avLst/>
                </a:prstGeom>
                <a:solidFill>
                  <a:srgbClr val="14977E"/>
                </a:solidFill>
                <a:ln>
                  <a:solidFill>
                    <a:srgbClr val="14977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</p:grpSp>
        </p:grp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51416C0-AB24-40A4-B63E-A9828E0B8B98}"/>
              </a:ext>
            </a:extLst>
          </p:cNvPr>
          <p:cNvGrpSpPr/>
          <p:nvPr/>
        </p:nvGrpSpPr>
        <p:grpSpPr>
          <a:xfrm>
            <a:off x="5234458" y="2101838"/>
            <a:ext cx="4390203" cy="4621357"/>
            <a:chOff x="5234458" y="2101838"/>
            <a:chExt cx="4390203" cy="4621357"/>
          </a:xfrm>
        </p:grpSpPr>
        <p:sp>
          <p:nvSpPr>
            <p:cNvPr id="96" name="Rectangle 46">
              <a:extLst>
                <a:ext uri="{FF2B5EF4-FFF2-40B4-BE49-F238E27FC236}">
                  <a16:creationId xmlns:a16="http://schemas.microsoft.com/office/drawing/2014/main" id="{5B85EB93-798C-48F4-9D0C-7AFB517C6F8B}"/>
                </a:ext>
              </a:extLst>
            </p:cNvPr>
            <p:cNvSpPr/>
            <p:nvPr/>
          </p:nvSpPr>
          <p:spPr>
            <a:xfrm>
              <a:off x="5234458" y="3907827"/>
              <a:ext cx="4390203" cy="2815368"/>
            </a:xfrm>
            <a:prstGeom prst="rect">
              <a:avLst/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/>
            <a:scene3d>
              <a:camera prst="isometricOffAxis2Top">
                <a:rot lat="19800000" lon="4200000" rev="16800000"/>
              </a:camera>
              <a:lightRig rig="balanced" dir="t"/>
            </a:scene3d>
            <a:sp3d z="-6350" extrusionH="311150">
              <a:extrusionClr>
                <a:srgbClr val="95A5A6">
                  <a:lumMod val="60000"/>
                  <a:lumOff val="40000"/>
                </a:srgbClr>
              </a:extrusionClr>
              <a:contourClr>
                <a:sysClr val="window" lastClr="FFFFFF"/>
              </a:contourClr>
            </a:sp3d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Welcome</a:t>
              </a:r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382D68C6-E3F8-48FB-A196-AF1EF0B6E2F3}"/>
                </a:ext>
              </a:extLst>
            </p:cNvPr>
            <p:cNvGrpSpPr/>
            <p:nvPr/>
          </p:nvGrpSpPr>
          <p:grpSpPr>
            <a:xfrm>
              <a:off x="5234458" y="2101838"/>
              <a:ext cx="4390203" cy="4403852"/>
              <a:chOff x="5234458" y="2101838"/>
              <a:chExt cx="4390203" cy="4403852"/>
            </a:xfrm>
          </p:grpSpPr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9A6B7336-EB10-48AF-ADA8-2A024CE34A3F}"/>
                  </a:ext>
                </a:extLst>
              </p:cNvPr>
              <p:cNvSpPr/>
              <p:nvPr/>
            </p:nvSpPr>
            <p:spPr>
              <a:xfrm>
                <a:off x="5476844" y="2208141"/>
                <a:ext cx="2686669" cy="13326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ts val="1400"/>
                  </a:lnSpc>
                  <a:spcAft>
                    <a:spcPts val="600"/>
                  </a:spcAft>
                  <a:buClr>
                    <a:srgbClr val="267AAF"/>
                  </a:buClr>
                  <a:buSzPct val="90000"/>
                  <a:buFont typeface="Wingdings" panose="05000000000000000000" pitchFamily="2" charset="2"/>
                  <a:buChar char="q"/>
                </a:pPr>
                <a:r>
                  <a:rPr lang="es-MX" sz="1600" dirty="0">
                    <a:solidFill>
                      <a:srgbClr val="267AAF"/>
                    </a:solidFill>
                    <a:latin typeface="Avenir Next Cyr Light" panose="020B0403020202020204" pitchFamily="34" charset="0"/>
                  </a:rPr>
                  <a:t>Adopte  rápidamente el uso de ArcGIS </a:t>
                </a:r>
                <a:endParaRPr lang="es-CO" sz="1600" dirty="0">
                  <a:solidFill>
                    <a:srgbClr val="267AAF"/>
                  </a:solidFill>
                  <a:latin typeface="Avenir Next Cyr Light" panose="020B0403020202020204" pitchFamily="34" charset="0"/>
                </a:endParaRPr>
              </a:p>
              <a:p>
                <a:pPr marL="285750" indent="-285750" algn="just">
                  <a:lnSpc>
                    <a:spcPts val="1400"/>
                  </a:lnSpc>
                  <a:spcAft>
                    <a:spcPts val="600"/>
                  </a:spcAft>
                  <a:buClr>
                    <a:srgbClr val="267AAF"/>
                  </a:buClr>
                  <a:buSzPct val="90000"/>
                  <a:buFont typeface="Wingdings" panose="05000000000000000000" pitchFamily="2" charset="2"/>
                  <a:buChar char="q"/>
                </a:pPr>
                <a:r>
                  <a:rPr lang="es-CO" sz="1600" dirty="0">
                    <a:solidFill>
                      <a:srgbClr val="267AAF"/>
                    </a:solidFill>
                    <a:latin typeface="Avenir Next Cyr Light" panose="020B0403020202020204" pitchFamily="34" charset="0"/>
                  </a:rPr>
                  <a:t>Configure  e Implemente un Web GIS.</a:t>
                </a:r>
              </a:p>
              <a:p>
                <a:pPr marL="285750" indent="-285750">
                  <a:lnSpc>
                    <a:spcPts val="1400"/>
                  </a:lnSpc>
                  <a:spcAft>
                    <a:spcPts val="600"/>
                  </a:spcAft>
                  <a:buClr>
                    <a:srgbClr val="267AAF"/>
                  </a:buClr>
                  <a:buSzPct val="90000"/>
                  <a:buFont typeface="Wingdings" panose="05000000000000000000" pitchFamily="2" charset="2"/>
                  <a:buChar char="q"/>
                </a:pPr>
                <a:r>
                  <a:rPr lang="es-CO" sz="1600" dirty="0">
                    <a:solidFill>
                      <a:srgbClr val="267AAF"/>
                    </a:solidFill>
                    <a:latin typeface="Avenir Next Cyr Light" panose="020B0403020202020204" pitchFamily="34" charset="0"/>
                  </a:rPr>
                  <a:t>Integre  la información de diferentes fuentes.</a:t>
                </a:r>
              </a:p>
            </p:txBody>
          </p:sp>
          <p:sp>
            <p:nvSpPr>
              <p:cNvPr id="98" name="Rectangle 59">
                <a:extLst>
                  <a:ext uri="{FF2B5EF4-FFF2-40B4-BE49-F238E27FC236}">
                    <a16:creationId xmlns:a16="http://schemas.microsoft.com/office/drawing/2014/main" id="{CA6C2FA0-60A6-4CF0-BEA2-34E7B24EC7E7}"/>
                  </a:ext>
                </a:extLst>
              </p:cNvPr>
              <p:cNvSpPr/>
              <p:nvPr/>
            </p:nvSpPr>
            <p:spPr>
              <a:xfrm>
                <a:off x="5234458" y="3690322"/>
                <a:ext cx="4390203" cy="2815368"/>
              </a:xfrm>
              <a:prstGeom prst="rect">
                <a:avLst/>
              </a:prstGeom>
              <a:solidFill>
                <a:srgbClr val="2980B9"/>
              </a:solidFill>
              <a:ln w="25400" cap="flat" cmpd="sng" algn="ctr">
                <a:noFill/>
                <a:prstDash val="solid"/>
              </a:ln>
              <a:effectLst/>
              <a:scene3d>
                <a:camera prst="isometricOffAxis2Top">
                  <a:rot lat="19800000" lon="4200000" rev="16800000"/>
                </a:camera>
                <a:lightRig rig="balanced" dir="t"/>
              </a:scene3d>
              <a:sp3d z="-6350" extrusionH="311150">
                <a:contourClr>
                  <a:sysClr val="window" lastClr="FFFFFF"/>
                </a:contourClr>
              </a:sp3d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Rectángulo 8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FB1E2F-FB2D-4BC3-AF43-40DEFAF39B84}"/>
                  </a:ext>
                </a:extLst>
              </p:cNvPr>
              <p:cNvSpPr/>
              <p:nvPr/>
            </p:nvSpPr>
            <p:spPr>
              <a:xfrm>
                <a:off x="5963906" y="4620543"/>
                <a:ext cx="299301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O" sz="2400" b="1" spc="30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venir LT Std 65 Medium" panose="020B0803020203020204" pitchFamily="34" charset="0"/>
                  </a:rPr>
                  <a:t>LaunchKit</a:t>
                </a:r>
                <a:r>
                  <a:rPr lang="es-CO" sz="2400" b="1" spc="3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venir LT Std 65 Medium" panose="020B0803020203020204" pitchFamily="34" charset="0"/>
                  </a:rPr>
                  <a:t> Apropiación</a:t>
                </a:r>
              </a:p>
            </p:txBody>
          </p:sp>
          <p:cxnSp>
            <p:nvCxnSpPr>
              <p:cNvPr id="100" name="Conector recto 99">
                <a:extLst>
                  <a:ext uri="{FF2B5EF4-FFF2-40B4-BE49-F238E27FC236}">
                    <a16:creationId xmlns:a16="http://schemas.microsoft.com/office/drawing/2014/main" id="{9C352D89-9E93-4DC3-9654-309118D4CF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0580" y="2265459"/>
                <a:ext cx="1" cy="2427024"/>
              </a:xfrm>
              <a:prstGeom prst="line">
                <a:avLst/>
              </a:prstGeom>
              <a:ln>
                <a:solidFill>
                  <a:srgbClr val="267AA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Elipse 100">
                <a:extLst>
                  <a:ext uri="{FF2B5EF4-FFF2-40B4-BE49-F238E27FC236}">
                    <a16:creationId xmlns:a16="http://schemas.microsoft.com/office/drawing/2014/main" id="{6B77B38B-16F3-4F54-8A76-E67D08417223}"/>
                  </a:ext>
                </a:extLst>
              </p:cNvPr>
              <p:cNvSpPr/>
              <p:nvPr/>
            </p:nvSpPr>
            <p:spPr>
              <a:xfrm>
                <a:off x="5305805" y="2101838"/>
                <a:ext cx="209550" cy="199507"/>
              </a:xfrm>
              <a:prstGeom prst="ellipse">
                <a:avLst/>
              </a:prstGeom>
              <a:solidFill>
                <a:srgbClr val="267AAF"/>
              </a:solidFill>
              <a:ln>
                <a:solidFill>
                  <a:srgbClr val="267A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720FEBA6-5A69-4A25-9AAA-82F06901CA75}"/>
              </a:ext>
            </a:extLst>
          </p:cNvPr>
          <p:cNvGrpSpPr/>
          <p:nvPr/>
        </p:nvGrpSpPr>
        <p:grpSpPr>
          <a:xfrm>
            <a:off x="2837736" y="2752621"/>
            <a:ext cx="4305819" cy="4404047"/>
            <a:chOff x="2837736" y="2752621"/>
            <a:chExt cx="4305819" cy="4404047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F88E5C4-4EED-49E5-BCF0-14366BA57C66}"/>
                </a:ext>
              </a:extLst>
            </p:cNvPr>
            <p:cNvSpPr/>
            <p:nvPr/>
          </p:nvSpPr>
          <p:spPr>
            <a:xfrm>
              <a:off x="2982843" y="2820435"/>
              <a:ext cx="2479953" cy="1512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ts val="1400"/>
                </a:lnSpc>
                <a:spcAft>
                  <a:spcPts val="600"/>
                </a:spcAft>
                <a:buClr>
                  <a:srgbClr val="2A3A4C"/>
                </a:buClr>
                <a:buSzPct val="90000"/>
                <a:buFont typeface="Wingdings" panose="05000000000000000000" pitchFamily="2" charset="2"/>
                <a:buChar char="q"/>
              </a:pPr>
              <a:r>
                <a:rPr lang="es-CO" sz="1600" dirty="0">
                  <a:solidFill>
                    <a:srgbClr val="2A3A4C"/>
                  </a:solidFill>
                  <a:latin typeface="Avenir Next Cyr Light" panose="020B0403020202020204" pitchFamily="34" charset="0"/>
                </a:rPr>
                <a:t>Reduzca tiempo de instalación y configuración</a:t>
              </a:r>
            </a:p>
            <a:p>
              <a:pPr marL="285750" indent="-285750" algn="just">
                <a:lnSpc>
                  <a:spcPts val="1400"/>
                </a:lnSpc>
                <a:spcAft>
                  <a:spcPts val="600"/>
                </a:spcAft>
                <a:buClr>
                  <a:srgbClr val="2A3A4C"/>
                </a:buClr>
                <a:buSzPct val="90000"/>
                <a:buFont typeface="Wingdings" panose="05000000000000000000" pitchFamily="2" charset="2"/>
                <a:buChar char="q"/>
              </a:pPr>
              <a:r>
                <a:rPr lang="es-CO" sz="1600" dirty="0">
                  <a:solidFill>
                    <a:srgbClr val="2A3A4C"/>
                  </a:solidFill>
                  <a:latin typeface="Avenir Next Cyr Light" panose="020B0403020202020204" pitchFamily="34" charset="0"/>
                </a:rPr>
                <a:t>Implemente las mejores prácticas </a:t>
              </a:r>
            </a:p>
            <a:p>
              <a:pPr marL="285750" indent="-285750" algn="just">
                <a:lnSpc>
                  <a:spcPts val="1400"/>
                </a:lnSpc>
                <a:spcAft>
                  <a:spcPts val="600"/>
                </a:spcAft>
                <a:buClr>
                  <a:srgbClr val="2A3A4C"/>
                </a:buClr>
                <a:buSzPct val="90000"/>
                <a:buFont typeface="Wingdings" panose="05000000000000000000" pitchFamily="2" charset="2"/>
                <a:buChar char="q"/>
              </a:pPr>
              <a:r>
                <a:rPr lang="es-MX" sz="1600" dirty="0">
                  <a:solidFill>
                    <a:srgbClr val="2A3A4C"/>
                  </a:solidFill>
                  <a:latin typeface="Avenir Next Cyr Light" panose="020B0403020202020204" pitchFamily="34" charset="0"/>
                </a:rPr>
                <a:t>Reciba la transferencia de conocimientos </a:t>
              </a:r>
              <a:endParaRPr lang="es-CO" sz="1600" dirty="0">
                <a:solidFill>
                  <a:srgbClr val="2A3A4C"/>
                </a:solidFill>
                <a:latin typeface="Avenir Next Cyr Light" panose="020B0403020202020204" pitchFamily="34" charset="0"/>
              </a:endParaRPr>
            </a:p>
          </p:txBody>
        </p:sp>
        <p:sp>
          <p:nvSpPr>
            <p:cNvPr id="99" name="Rectangle 53">
              <a:extLst>
                <a:ext uri="{FF2B5EF4-FFF2-40B4-BE49-F238E27FC236}">
                  <a16:creationId xmlns:a16="http://schemas.microsoft.com/office/drawing/2014/main" id="{0E8CB49D-5254-4B3E-B309-FD5DF8136079}"/>
                </a:ext>
              </a:extLst>
            </p:cNvPr>
            <p:cNvSpPr/>
            <p:nvPr/>
          </p:nvSpPr>
          <p:spPr>
            <a:xfrm>
              <a:off x="2926665" y="4341300"/>
              <a:ext cx="4216890" cy="2815368"/>
            </a:xfrm>
            <a:prstGeom prst="rect">
              <a:avLst/>
            </a:prstGeom>
            <a:solidFill>
              <a:srgbClr val="2C3E50"/>
            </a:solidFill>
            <a:ln w="25400" cap="flat" cmpd="sng" algn="ctr">
              <a:noFill/>
              <a:prstDash val="solid"/>
            </a:ln>
            <a:effectLst/>
            <a:scene3d>
              <a:camera prst="isometricOffAxis2Top">
                <a:rot lat="19800000" lon="4200000" rev="16800000"/>
              </a:camera>
              <a:lightRig rig="balanced" dir="t"/>
            </a:scene3d>
            <a:sp3d z="-6350" extrusionH="311150">
              <a:extrusionClr>
                <a:srgbClr val="2C3E50"/>
              </a:extrusionClr>
              <a:contourClr>
                <a:sysClr val="window" lastClr="FFFFFF"/>
              </a:contourClr>
            </a:sp3d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ángulo 82">
              <a:hlinkClick r:id="rId4" action="ppaction://hlinksldjump"/>
              <a:extLst>
                <a:ext uri="{FF2B5EF4-FFF2-40B4-BE49-F238E27FC236}">
                  <a16:creationId xmlns:a16="http://schemas.microsoft.com/office/drawing/2014/main" id="{9CDF85EA-2002-4C0D-BC3D-CC2C8F878823}"/>
                </a:ext>
              </a:extLst>
            </p:cNvPr>
            <p:cNvSpPr/>
            <p:nvPr/>
          </p:nvSpPr>
          <p:spPr>
            <a:xfrm>
              <a:off x="3406072" y="5271298"/>
              <a:ext cx="325807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2400" b="1" spc="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venir LT Std 65 Medium" panose="020B0803020203020204" pitchFamily="34" charset="0"/>
                </a:rPr>
                <a:t> </a:t>
              </a:r>
              <a:r>
                <a:rPr lang="es-CO" sz="2400" b="1" spc="3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venir LT Std 65 Medium" panose="020B0803020203020204" pitchFamily="34" charset="0"/>
                </a:rPr>
                <a:t>JumpStart</a:t>
              </a:r>
              <a:r>
                <a:rPr lang="es-CO" sz="2400" b="1" spc="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venir LT Std 65 Medium" panose="020B0803020203020204" pitchFamily="34" charset="0"/>
                </a:rPr>
                <a:t> </a:t>
              </a:r>
            </a:p>
            <a:p>
              <a:pPr algn="ctr"/>
              <a:r>
                <a:rPr lang="es-CO" sz="2400" b="1" spc="3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venir LT Std 65 Medium" panose="020B0803020203020204" pitchFamily="34" charset="0"/>
                </a:rPr>
                <a:t>Habilitación</a:t>
              </a:r>
              <a:endParaRPr lang="es-CO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LT Std 65 Medium" panose="020B0803020203020204" pitchFamily="34" charset="0"/>
              </a:endParaRPr>
            </a:p>
          </p:txBody>
        </p: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A9EBA312-A466-4B79-A9D2-A47900AA55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2511" y="2916242"/>
              <a:ext cx="0" cy="2535298"/>
            </a:xfrm>
            <a:prstGeom prst="line">
              <a:avLst/>
            </a:prstGeom>
            <a:ln>
              <a:solidFill>
                <a:srgbClr val="2A3A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Elipse 102">
              <a:extLst>
                <a:ext uri="{FF2B5EF4-FFF2-40B4-BE49-F238E27FC236}">
                  <a16:creationId xmlns:a16="http://schemas.microsoft.com/office/drawing/2014/main" id="{E5F61DB9-009F-4906-A32E-1B873D8A169C}"/>
                </a:ext>
              </a:extLst>
            </p:cNvPr>
            <p:cNvSpPr/>
            <p:nvPr/>
          </p:nvSpPr>
          <p:spPr>
            <a:xfrm>
              <a:off x="2837736" y="2752621"/>
              <a:ext cx="209550" cy="199507"/>
            </a:xfrm>
            <a:prstGeom prst="ellipse">
              <a:avLst/>
            </a:prstGeom>
            <a:solidFill>
              <a:srgbClr val="2A3A4C"/>
            </a:solidFill>
            <a:ln>
              <a:solidFill>
                <a:srgbClr val="2A3A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41999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5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875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adroTexto 38">
            <a:extLst>
              <a:ext uri="{FF2B5EF4-FFF2-40B4-BE49-F238E27FC236}">
                <a16:creationId xmlns:a16="http://schemas.microsoft.com/office/drawing/2014/main" id="{D5E3F6AE-7B5D-461B-AE8C-278AE634E962}"/>
              </a:ext>
            </a:extLst>
          </p:cNvPr>
          <p:cNvSpPr txBox="1"/>
          <p:nvPr/>
        </p:nvSpPr>
        <p:spPr>
          <a:xfrm>
            <a:off x="1053310" y="1806094"/>
            <a:ext cx="2212848" cy="89164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ArcGIS Enterprise </a:t>
            </a:r>
            <a:r>
              <a:rPr lang="es-CO" sz="2400" b="1" dirty="0" err="1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Jumpstart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Avenir LT Std 65 Medium" panose="020B0803020203020204" pitchFamily="34" charset="0"/>
              <a:ea typeface="ＭＳ Ｐゴシック"/>
            </a:endParaRPr>
          </a:p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Puesta en marcha , buenas practicas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 y habilidades para su gestión.</a:t>
            </a:r>
            <a:endParaRPr lang="es-CO" sz="1600" dirty="0">
              <a:solidFill>
                <a:srgbClr val="2A3A4C"/>
              </a:solidFill>
              <a:latin typeface="Avenir LT Std 35 Light" panose="020B0402020203020204" pitchFamily="34" charset="0"/>
              <a:ea typeface="ＭＳ Ｐゴシック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s-CO" altLang="es-CO" sz="1600" dirty="0">
              <a:solidFill>
                <a:srgbClr val="2A3A4C"/>
              </a:solidFill>
              <a:latin typeface="Avenir LT Std 35 Light" panose="020B0402020203020204" pitchFamily="34" charset="0"/>
              <a:ea typeface="ＭＳ Ｐゴシック"/>
            </a:endParaRPr>
          </a:p>
        </p:txBody>
      </p:sp>
      <p:sp>
        <p:nvSpPr>
          <p:cNvPr id="23" name="object 28">
            <a:extLst>
              <a:ext uri="{FF2B5EF4-FFF2-40B4-BE49-F238E27FC236}">
                <a16:creationId xmlns:a16="http://schemas.microsoft.com/office/drawing/2014/main" id="{ACFF6EAD-AAE6-42A3-9E84-AD926C29D497}"/>
              </a:ext>
            </a:extLst>
          </p:cNvPr>
          <p:cNvSpPr/>
          <p:nvPr/>
        </p:nvSpPr>
        <p:spPr>
          <a:xfrm>
            <a:off x="223115" y="140918"/>
            <a:ext cx="1063995" cy="1135098"/>
          </a:xfrm>
          <a:custGeom>
            <a:avLst/>
            <a:gdLst/>
            <a:ahLst/>
            <a:cxnLst/>
            <a:rect l="l" t="t" r="r" b="b"/>
            <a:pathLst>
              <a:path w="1294129" h="1493520">
                <a:moveTo>
                  <a:pt x="646938" y="0"/>
                </a:moveTo>
                <a:lnTo>
                  <a:pt x="0" y="373316"/>
                </a:lnTo>
                <a:lnTo>
                  <a:pt x="0" y="1120140"/>
                </a:lnTo>
                <a:lnTo>
                  <a:pt x="646938" y="1493520"/>
                </a:lnTo>
                <a:lnTo>
                  <a:pt x="1293876" y="1120140"/>
                </a:lnTo>
                <a:lnTo>
                  <a:pt x="1293876" y="373316"/>
                </a:lnTo>
                <a:lnTo>
                  <a:pt x="646938" y="0"/>
                </a:lnTo>
                <a:close/>
              </a:path>
            </a:pathLst>
          </a:custGeom>
          <a:solidFill>
            <a:srgbClr val="FABE3C"/>
          </a:solidFill>
          <a:ln w="41275" cmpd="dbl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DA5F25E-0B98-4470-95E0-ABF97E49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08" y="360242"/>
            <a:ext cx="603457" cy="620834"/>
          </a:xfrm>
          <a:prstGeom prst="rect">
            <a:avLst/>
          </a:prstGeom>
          <a:ln>
            <a:solidFill>
              <a:srgbClr val="FABE3C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72C5D5B-1279-42C4-9C92-9481149AE40F}"/>
              </a:ext>
            </a:extLst>
          </p:cNvPr>
          <p:cNvSpPr txBox="1">
            <a:spLocks/>
          </p:cNvSpPr>
          <p:nvPr/>
        </p:nvSpPr>
        <p:spPr>
          <a:xfrm>
            <a:off x="1293844" y="303114"/>
            <a:ext cx="10522859" cy="9050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venir Next LT Pro Demi" panose="020B0503020202020204" pitchFamily="34" charset="77"/>
                <a:ea typeface="+mj-ea"/>
                <a:cs typeface="+mj-cs"/>
              </a:defRPr>
            </a:lvl1pPr>
          </a:lstStyle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s-CO" dirty="0" err="1">
                <a:solidFill>
                  <a:schemeClr val="bg2">
                    <a:lumMod val="25000"/>
                  </a:schemeClr>
                </a:solidFill>
              </a:rPr>
              <a:t>Jumpstart</a:t>
            </a:r>
            <a:endParaRPr lang="es-CO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s-CO" sz="1600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cs typeface="Arial"/>
              </a:rPr>
              <a:t>Habilitación</a:t>
            </a:r>
            <a:endParaRPr lang="en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9683094-21EB-4D7B-8AF0-8C01200BA75C}"/>
              </a:ext>
            </a:extLst>
          </p:cNvPr>
          <p:cNvSpPr txBox="1"/>
          <p:nvPr/>
        </p:nvSpPr>
        <p:spPr>
          <a:xfrm>
            <a:off x="8145340" y="1806094"/>
            <a:ext cx="3865722" cy="90505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ArcGIS Monitor </a:t>
            </a:r>
            <a:r>
              <a:rPr lang="es-CO" sz="2400" b="1" dirty="0" err="1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Jumpstart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Avenir LT Std 65 Medium" panose="020B0803020203020204" pitchFamily="34" charset="0"/>
              <a:ea typeface="ＭＳ Ｐゴシック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 Vea y administre el estado, el uso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 y la disponibilidad de GIS de su empresa</a:t>
            </a:r>
            <a:r>
              <a:rPr lang="es-CO" sz="2400" dirty="0">
                <a:solidFill>
                  <a:prstClr val="white"/>
                </a:solidFill>
                <a:latin typeface="Arial"/>
                <a:ea typeface="ＭＳ Ｐゴシック"/>
              </a:rPr>
              <a:t>.</a:t>
            </a:r>
            <a:endParaRPr lang="es-CO" sz="1600" dirty="0">
              <a:solidFill>
                <a:srgbClr val="2A3A4C"/>
              </a:solidFill>
              <a:latin typeface="Avenir LT Std 35 Light" panose="020B0402020203020204" pitchFamily="34" charset="0"/>
              <a:ea typeface="ＭＳ Ｐゴシック"/>
            </a:endParaRPr>
          </a:p>
        </p:txBody>
      </p:sp>
      <p:sp>
        <p:nvSpPr>
          <p:cNvPr id="113" name="Oval 56">
            <a:extLst>
              <a:ext uri="{FF2B5EF4-FFF2-40B4-BE49-F238E27FC236}">
                <a16:creationId xmlns:a16="http://schemas.microsoft.com/office/drawing/2014/main" id="{E608E925-3BF2-493D-97D3-5378E4F0E6AA}"/>
              </a:ext>
            </a:extLst>
          </p:cNvPr>
          <p:cNvSpPr>
            <a:spLocks noChangeAspect="1"/>
          </p:cNvSpPr>
          <p:nvPr/>
        </p:nvSpPr>
        <p:spPr bwMode="auto">
          <a:xfrm>
            <a:off x="-546106" y="3177687"/>
            <a:ext cx="5411680" cy="5411680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rgbClr val="011944">
                  <a:alpha val="0"/>
                </a:srgb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67" b="1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114" name="Grupo 113">
            <a:extLst>
              <a:ext uri="{FF2B5EF4-FFF2-40B4-BE49-F238E27FC236}">
                <a16:creationId xmlns:a16="http://schemas.microsoft.com/office/drawing/2014/main" id="{6984BCC7-D8A9-4E18-8FB7-3999433A5554}"/>
              </a:ext>
            </a:extLst>
          </p:cNvPr>
          <p:cNvGrpSpPr/>
          <p:nvPr/>
        </p:nvGrpSpPr>
        <p:grpSpPr>
          <a:xfrm>
            <a:off x="230244" y="3677246"/>
            <a:ext cx="3528906" cy="2684814"/>
            <a:chOff x="2825964" y="2202660"/>
            <a:chExt cx="5445412" cy="3159613"/>
          </a:xfrm>
        </p:grpSpPr>
        <p:cxnSp>
          <p:nvCxnSpPr>
            <p:cNvPr id="115" name="Straight Connector 30">
              <a:extLst>
                <a:ext uri="{FF2B5EF4-FFF2-40B4-BE49-F238E27FC236}">
                  <a16:creationId xmlns:a16="http://schemas.microsoft.com/office/drawing/2014/main" id="{9DAB6CE5-DD76-4E7A-A6CF-59399B486E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68118" y="2697461"/>
              <a:ext cx="15679" cy="2235805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16" name="Group 48">
              <a:extLst>
                <a:ext uri="{FF2B5EF4-FFF2-40B4-BE49-F238E27FC236}">
                  <a16:creationId xmlns:a16="http://schemas.microsoft.com/office/drawing/2014/main" id="{782F5CFD-5F4D-4ACA-84D3-2F88F30B6171}"/>
                </a:ext>
              </a:extLst>
            </p:cNvPr>
            <p:cNvGrpSpPr/>
            <p:nvPr/>
          </p:nvGrpSpPr>
          <p:grpSpPr>
            <a:xfrm>
              <a:off x="5870699" y="2202660"/>
              <a:ext cx="605738" cy="576429"/>
              <a:chOff x="3175000" y="1992313"/>
              <a:chExt cx="688975" cy="655638"/>
            </a:xfrm>
          </p:grpSpPr>
          <p:sp useBgFill="1">
            <p:nvSpPr>
              <p:cNvPr id="136" name="Freeform 27">
                <a:extLst>
                  <a:ext uri="{FF2B5EF4-FFF2-40B4-BE49-F238E27FC236}">
                    <a16:creationId xmlns:a16="http://schemas.microsoft.com/office/drawing/2014/main" id="{BFD375A4-385C-4828-AB8F-766EA5EFB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75000" y="1992313"/>
                <a:ext cx="688975" cy="655638"/>
              </a:xfrm>
              <a:custGeom>
                <a:avLst/>
                <a:gdLst>
                  <a:gd name="T0" fmla="*/ 1582 w 3036"/>
                  <a:gd name="T1" fmla="*/ 842 h 2893"/>
                  <a:gd name="T2" fmla="*/ 2247 w 3036"/>
                  <a:gd name="T3" fmla="*/ 1205 h 2893"/>
                  <a:gd name="T4" fmla="*/ 2283 w 3036"/>
                  <a:gd name="T5" fmla="*/ 1266 h 2893"/>
                  <a:gd name="T6" fmla="*/ 2274 w 3036"/>
                  <a:gd name="T7" fmla="*/ 1337 h 2893"/>
                  <a:gd name="T8" fmla="*/ 2227 w 3036"/>
                  <a:gd name="T9" fmla="*/ 1389 h 2893"/>
                  <a:gd name="T10" fmla="*/ 2247 w 3036"/>
                  <a:gd name="T11" fmla="*/ 1822 h 2893"/>
                  <a:gd name="T12" fmla="*/ 2283 w 3036"/>
                  <a:gd name="T13" fmla="*/ 1883 h 2893"/>
                  <a:gd name="T14" fmla="*/ 2274 w 3036"/>
                  <a:gd name="T15" fmla="*/ 1954 h 2893"/>
                  <a:gd name="T16" fmla="*/ 2227 w 3036"/>
                  <a:gd name="T17" fmla="*/ 2006 h 2893"/>
                  <a:gd name="T18" fmla="*/ 1564 w 3036"/>
                  <a:gd name="T19" fmla="*/ 2361 h 2893"/>
                  <a:gd name="T20" fmla="*/ 1508 w 3036"/>
                  <a:gd name="T21" fmla="*/ 2356 h 2893"/>
                  <a:gd name="T22" fmla="*/ 844 w 3036"/>
                  <a:gd name="T23" fmla="*/ 1992 h 2893"/>
                  <a:gd name="T24" fmla="*/ 808 w 3036"/>
                  <a:gd name="T25" fmla="*/ 1931 h 2893"/>
                  <a:gd name="T26" fmla="*/ 817 w 3036"/>
                  <a:gd name="T27" fmla="*/ 1860 h 2893"/>
                  <a:gd name="T28" fmla="*/ 864 w 3036"/>
                  <a:gd name="T29" fmla="*/ 1808 h 2893"/>
                  <a:gd name="T30" fmla="*/ 844 w 3036"/>
                  <a:gd name="T31" fmla="*/ 1375 h 2893"/>
                  <a:gd name="T32" fmla="*/ 808 w 3036"/>
                  <a:gd name="T33" fmla="*/ 1315 h 2893"/>
                  <a:gd name="T34" fmla="*/ 817 w 3036"/>
                  <a:gd name="T35" fmla="*/ 1243 h 2893"/>
                  <a:gd name="T36" fmla="*/ 864 w 3036"/>
                  <a:gd name="T37" fmla="*/ 1191 h 2893"/>
                  <a:gd name="T38" fmla="*/ 1528 w 3036"/>
                  <a:gd name="T39" fmla="*/ 836 h 2893"/>
                  <a:gd name="T40" fmla="*/ 1533 w 3036"/>
                  <a:gd name="T41" fmla="*/ 576 h 2893"/>
                  <a:gd name="T42" fmla="*/ 1511 w 3036"/>
                  <a:gd name="T43" fmla="*/ 584 h 2893"/>
                  <a:gd name="T44" fmla="*/ 663 w 3036"/>
                  <a:gd name="T45" fmla="*/ 1039 h 2893"/>
                  <a:gd name="T46" fmla="*/ 603 w 3036"/>
                  <a:gd name="T47" fmla="*/ 1117 h 2893"/>
                  <a:gd name="T48" fmla="*/ 573 w 3036"/>
                  <a:gd name="T49" fmla="*/ 1202 h 2893"/>
                  <a:gd name="T50" fmla="*/ 563 w 3036"/>
                  <a:gd name="T51" fmla="*/ 1279 h 2893"/>
                  <a:gd name="T52" fmla="*/ 563 w 3036"/>
                  <a:gd name="T53" fmla="*/ 2206 h 2893"/>
                  <a:gd name="T54" fmla="*/ 575 w 3036"/>
                  <a:gd name="T55" fmla="*/ 2273 h 2893"/>
                  <a:gd name="T56" fmla="*/ 602 w 3036"/>
                  <a:gd name="T57" fmla="*/ 2335 h 2893"/>
                  <a:gd name="T58" fmla="*/ 648 w 3036"/>
                  <a:gd name="T59" fmla="*/ 2378 h 2893"/>
                  <a:gd name="T60" fmla="*/ 2032 w 3036"/>
                  <a:gd name="T61" fmla="*/ 2387 h 2893"/>
                  <a:gd name="T62" fmla="*/ 2187 w 3036"/>
                  <a:gd name="T63" fmla="*/ 2360 h 2893"/>
                  <a:gd name="T64" fmla="*/ 2322 w 3036"/>
                  <a:gd name="T65" fmla="*/ 2283 h 2893"/>
                  <a:gd name="T66" fmla="*/ 2432 w 3036"/>
                  <a:gd name="T67" fmla="*/ 2168 h 2893"/>
                  <a:gd name="T68" fmla="*/ 2504 w 3036"/>
                  <a:gd name="T69" fmla="*/ 2026 h 2893"/>
                  <a:gd name="T70" fmla="*/ 2530 w 3036"/>
                  <a:gd name="T71" fmla="*/ 1865 h 2893"/>
                  <a:gd name="T72" fmla="*/ 2522 w 3036"/>
                  <a:gd name="T73" fmla="*/ 1062 h 2893"/>
                  <a:gd name="T74" fmla="*/ 2479 w 3036"/>
                  <a:gd name="T75" fmla="*/ 997 h 2893"/>
                  <a:gd name="T76" fmla="*/ 1563 w 3036"/>
                  <a:gd name="T77" fmla="*/ 583 h 2893"/>
                  <a:gd name="T78" fmla="*/ 1537 w 3036"/>
                  <a:gd name="T79" fmla="*/ 576 h 2893"/>
                  <a:gd name="T80" fmla="*/ 1570 w 3036"/>
                  <a:gd name="T81" fmla="*/ 10 h 2893"/>
                  <a:gd name="T82" fmla="*/ 3005 w 3036"/>
                  <a:gd name="T83" fmla="*/ 664 h 2893"/>
                  <a:gd name="T84" fmla="*/ 3034 w 3036"/>
                  <a:gd name="T85" fmla="*/ 720 h 2893"/>
                  <a:gd name="T86" fmla="*/ 3033 w 3036"/>
                  <a:gd name="T87" fmla="*/ 1995 h 2893"/>
                  <a:gd name="T88" fmla="*/ 2987 w 3036"/>
                  <a:gd name="T89" fmla="*/ 2221 h 2893"/>
                  <a:gd name="T90" fmla="*/ 2894 w 3036"/>
                  <a:gd name="T91" fmla="*/ 2426 h 2893"/>
                  <a:gd name="T92" fmla="*/ 2759 w 3036"/>
                  <a:gd name="T93" fmla="*/ 2604 h 2893"/>
                  <a:gd name="T94" fmla="*/ 2591 w 3036"/>
                  <a:gd name="T95" fmla="*/ 2744 h 2893"/>
                  <a:gd name="T96" fmla="*/ 2395 w 3036"/>
                  <a:gd name="T97" fmla="*/ 2842 h 2893"/>
                  <a:gd name="T98" fmla="*/ 2179 w 3036"/>
                  <a:gd name="T99" fmla="*/ 2890 h 2893"/>
                  <a:gd name="T100" fmla="*/ 621 w 3036"/>
                  <a:gd name="T101" fmla="*/ 2889 h 2893"/>
                  <a:gd name="T102" fmla="*/ 438 w 3036"/>
                  <a:gd name="T103" fmla="*/ 2841 h 2893"/>
                  <a:gd name="T104" fmla="*/ 277 w 3036"/>
                  <a:gd name="T105" fmla="*/ 2743 h 2893"/>
                  <a:gd name="T106" fmla="*/ 144 w 3036"/>
                  <a:gd name="T107" fmla="*/ 2604 h 2893"/>
                  <a:gd name="T108" fmla="*/ 50 w 3036"/>
                  <a:gd name="T109" fmla="*/ 2435 h 2893"/>
                  <a:gd name="T110" fmla="*/ 3 w 3036"/>
                  <a:gd name="T111" fmla="*/ 2243 h 2893"/>
                  <a:gd name="T112" fmla="*/ 3 w 3036"/>
                  <a:gd name="T113" fmla="*/ 1127 h 2893"/>
                  <a:gd name="T114" fmla="*/ 42 w 3036"/>
                  <a:gd name="T115" fmla="*/ 949 h 2893"/>
                  <a:gd name="T116" fmla="*/ 126 w 3036"/>
                  <a:gd name="T117" fmla="*/ 788 h 2893"/>
                  <a:gd name="T118" fmla="*/ 247 w 3036"/>
                  <a:gd name="T119" fmla="*/ 651 h 2893"/>
                  <a:gd name="T120" fmla="*/ 402 w 3036"/>
                  <a:gd name="T121" fmla="*/ 547 h 2893"/>
                  <a:gd name="T122" fmla="*/ 1523 w 3036"/>
                  <a:gd name="T123" fmla="*/ 0 h 2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36" h="2893">
                    <a:moveTo>
                      <a:pt x="1545" y="835"/>
                    </a:moveTo>
                    <a:lnTo>
                      <a:pt x="1564" y="836"/>
                    </a:lnTo>
                    <a:lnTo>
                      <a:pt x="1582" y="842"/>
                    </a:lnTo>
                    <a:lnTo>
                      <a:pt x="1599" y="849"/>
                    </a:lnTo>
                    <a:lnTo>
                      <a:pt x="2227" y="1191"/>
                    </a:lnTo>
                    <a:lnTo>
                      <a:pt x="2247" y="1205"/>
                    </a:lnTo>
                    <a:lnTo>
                      <a:pt x="2263" y="1223"/>
                    </a:lnTo>
                    <a:lnTo>
                      <a:pt x="2274" y="1243"/>
                    </a:lnTo>
                    <a:lnTo>
                      <a:pt x="2283" y="1266"/>
                    </a:lnTo>
                    <a:lnTo>
                      <a:pt x="2285" y="1291"/>
                    </a:lnTo>
                    <a:lnTo>
                      <a:pt x="2283" y="1315"/>
                    </a:lnTo>
                    <a:lnTo>
                      <a:pt x="2274" y="1337"/>
                    </a:lnTo>
                    <a:lnTo>
                      <a:pt x="2263" y="1357"/>
                    </a:lnTo>
                    <a:lnTo>
                      <a:pt x="2247" y="1375"/>
                    </a:lnTo>
                    <a:lnTo>
                      <a:pt x="2227" y="1389"/>
                    </a:lnTo>
                    <a:lnTo>
                      <a:pt x="1841" y="1599"/>
                    </a:lnTo>
                    <a:lnTo>
                      <a:pt x="2227" y="1808"/>
                    </a:lnTo>
                    <a:lnTo>
                      <a:pt x="2247" y="1822"/>
                    </a:lnTo>
                    <a:lnTo>
                      <a:pt x="2263" y="1840"/>
                    </a:lnTo>
                    <a:lnTo>
                      <a:pt x="2274" y="1860"/>
                    </a:lnTo>
                    <a:lnTo>
                      <a:pt x="2283" y="1883"/>
                    </a:lnTo>
                    <a:lnTo>
                      <a:pt x="2285" y="1906"/>
                    </a:lnTo>
                    <a:lnTo>
                      <a:pt x="2283" y="1931"/>
                    </a:lnTo>
                    <a:lnTo>
                      <a:pt x="2274" y="1954"/>
                    </a:lnTo>
                    <a:lnTo>
                      <a:pt x="2263" y="1974"/>
                    </a:lnTo>
                    <a:lnTo>
                      <a:pt x="2247" y="1992"/>
                    </a:lnTo>
                    <a:lnTo>
                      <a:pt x="2227" y="2006"/>
                    </a:lnTo>
                    <a:lnTo>
                      <a:pt x="1599" y="2348"/>
                    </a:lnTo>
                    <a:lnTo>
                      <a:pt x="1582" y="2356"/>
                    </a:lnTo>
                    <a:lnTo>
                      <a:pt x="1564" y="2361"/>
                    </a:lnTo>
                    <a:lnTo>
                      <a:pt x="1545" y="2362"/>
                    </a:lnTo>
                    <a:lnTo>
                      <a:pt x="1528" y="2361"/>
                    </a:lnTo>
                    <a:lnTo>
                      <a:pt x="1508" y="2356"/>
                    </a:lnTo>
                    <a:lnTo>
                      <a:pt x="1492" y="2348"/>
                    </a:lnTo>
                    <a:lnTo>
                      <a:pt x="864" y="2006"/>
                    </a:lnTo>
                    <a:lnTo>
                      <a:pt x="844" y="1992"/>
                    </a:lnTo>
                    <a:lnTo>
                      <a:pt x="828" y="1974"/>
                    </a:lnTo>
                    <a:lnTo>
                      <a:pt x="817" y="1954"/>
                    </a:lnTo>
                    <a:lnTo>
                      <a:pt x="808" y="1931"/>
                    </a:lnTo>
                    <a:lnTo>
                      <a:pt x="806" y="1906"/>
                    </a:lnTo>
                    <a:lnTo>
                      <a:pt x="808" y="1883"/>
                    </a:lnTo>
                    <a:lnTo>
                      <a:pt x="817" y="1860"/>
                    </a:lnTo>
                    <a:lnTo>
                      <a:pt x="828" y="1840"/>
                    </a:lnTo>
                    <a:lnTo>
                      <a:pt x="844" y="1822"/>
                    </a:lnTo>
                    <a:lnTo>
                      <a:pt x="864" y="1808"/>
                    </a:lnTo>
                    <a:lnTo>
                      <a:pt x="1250" y="1600"/>
                    </a:lnTo>
                    <a:lnTo>
                      <a:pt x="864" y="1389"/>
                    </a:lnTo>
                    <a:lnTo>
                      <a:pt x="844" y="1375"/>
                    </a:lnTo>
                    <a:lnTo>
                      <a:pt x="828" y="1357"/>
                    </a:lnTo>
                    <a:lnTo>
                      <a:pt x="817" y="1337"/>
                    </a:lnTo>
                    <a:lnTo>
                      <a:pt x="808" y="1315"/>
                    </a:lnTo>
                    <a:lnTo>
                      <a:pt x="806" y="1291"/>
                    </a:lnTo>
                    <a:lnTo>
                      <a:pt x="808" y="1266"/>
                    </a:lnTo>
                    <a:lnTo>
                      <a:pt x="817" y="1243"/>
                    </a:lnTo>
                    <a:lnTo>
                      <a:pt x="828" y="1223"/>
                    </a:lnTo>
                    <a:lnTo>
                      <a:pt x="844" y="1205"/>
                    </a:lnTo>
                    <a:lnTo>
                      <a:pt x="864" y="1191"/>
                    </a:lnTo>
                    <a:lnTo>
                      <a:pt x="1492" y="849"/>
                    </a:lnTo>
                    <a:lnTo>
                      <a:pt x="1508" y="842"/>
                    </a:lnTo>
                    <a:lnTo>
                      <a:pt x="1528" y="836"/>
                    </a:lnTo>
                    <a:lnTo>
                      <a:pt x="1545" y="835"/>
                    </a:lnTo>
                    <a:close/>
                    <a:moveTo>
                      <a:pt x="1537" y="576"/>
                    </a:moveTo>
                    <a:lnTo>
                      <a:pt x="1533" y="576"/>
                    </a:lnTo>
                    <a:lnTo>
                      <a:pt x="1526" y="577"/>
                    </a:lnTo>
                    <a:lnTo>
                      <a:pt x="1520" y="580"/>
                    </a:lnTo>
                    <a:lnTo>
                      <a:pt x="1511" y="584"/>
                    </a:lnTo>
                    <a:lnTo>
                      <a:pt x="725" y="998"/>
                    </a:lnTo>
                    <a:lnTo>
                      <a:pt x="692" y="1017"/>
                    </a:lnTo>
                    <a:lnTo>
                      <a:pt x="663" y="1039"/>
                    </a:lnTo>
                    <a:lnTo>
                      <a:pt x="639" y="1064"/>
                    </a:lnTo>
                    <a:lnTo>
                      <a:pt x="619" y="1090"/>
                    </a:lnTo>
                    <a:lnTo>
                      <a:pt x="603" y="1117"/>
                    </a:lnTo>
                    <a:lnTo>
                      <a:pt x="591" y="1146"/>
                    </a:lnTo>
                    <a:lnTo>
                      <a:pt x="580" y="1174"/>
                    </a:lnTo>
                    <a:lnTo>
                      <a:pt x="573" y="1202"/>
                    </a:lnTo>
                    <a:lnTo>
                      <a:pt x="567" y="1229"/>
                    </a:lnTo>
                    <a:lnTo>
                      <a:pt x="564" y="1255"/>
                    </a:lnTo>
                    <a:lnTo>
                      <a:pt x="563" y="1279"/>
                    </a:lnTo>
                    <a:lnTo>
                      <a:pt x="562" y="1300"/>
                    </a:lnTo>
                    <a:lnTo>
                      <a:pt x="562" y="2185"/>
                    </a:lnTo>
                    <a:lnTo>
                      <a:pt x="563" y="2206"/>
                    </a:lnTo>
                    <a:lnTo>
                      <a:pt x="565" y="2229"/>
                    </a:lnTo>
                    <a:lnTo>
                      <a:pt x="569" y="2251"/>
                    </a:lnTo>
                    <a:lnTo>
                      <a:pt x="575" y="2273"/>
                    </a:lnTo>
                    <a:lnTo>
                      <a:pt x="582" y="2295"/>
                    </a:lnTo>
                    <a:lnTo>
                      <a:pt x="591" y="2316"/>
                    </a:lnTo>
                    <a:lnTo>
                      <a:pt x="602" y="2335"/>
                    </a:lnTo>
                    <a:lnTo>
                      <a:pt x="615" y="2352"/>
                    </a:lnTo>
                    <a:lnTo>
                      <a:pt x="631" y="2367"/>
                    </a:lnTo>
                    <a:lnTo>
                      <a:pt x="648" y="2378"/>
                    </a:lnTo>
                    <a:lnTo>
                      <a:pt x="668" y="2384"/>
                    </a:lnTo>
                    <a:lnTo>
                      <a:pt x="690" y="2387"/>
                    </a:lnTo>
                    <a:lnTo>
                      <a:pt x="2032" y="2387"/>
                    </a:lnTo>
                    <a:lnTo>
                      <a:pt x="2085" y="2384"/>
                    </a:lnTo>
                    <a:lnTo>
                      <a:pt x="2136" y="2374"/>
                    </a:lnTo>
                    <a:lnTo>
                      <a:pt x="2187" y="2360"/>
                    </a:lnTo>
                    <a:lnTo>
                      <a:pt x="2234" y="2338"/>
                    </a:lnTo>
                    <a:lnTo>
                      <a:pt x="2280" y="2313"/>
                    </a:lnTo>
                    <a:lnTo>
                      <a:pt x="2322" y="2283"/>
                    </a:lnTo>
                    <a:lnTo>
                      <a:pt x="2362" y="2249"/>
                    </a:lnTo>
                    <a:lnTo>
                      <a:pt x="2399" y="2211"/>
                    </a:lnTo>
                    <a:lnTo>
                      <a:pt x="2432" y="2168"/>
                    </a:lnTo>
                    <a:lnTo>
                      <a:pt x="2460" y="2124"/>
                    </a:lnTo>
                    <a:lnTo>
                      <a:pt x="2485" y="2076"/>
                    </a:lnTo>
                    <a:lnTo>
                      <a:pt x="2504" y="2026"/>
                    </a:lnTo>
                    <a:lnTo>
                      <a:pt x="2518" y="1974"/>
                    </a:lnTo>
                    <a:lnTo>
                      <a:pt x="2527" y="1920"/>
                    </a:lnTo>
                    <a:lnTo>
                      <a:pt x="2530" y="1865"/>
                    </a:lnTo>
                    <a:lnTo>
                      <a:pt x="2530" y="1114"/>
                    </a:lnTo>
                    <a:lnTo>
                      <a:pt x="2528" y="1088"/>
                    </a:lnTo>
                    <a:lnTo>
                      <a:pt x="2522" y="1062"/>
                    </a:lnTo>
                    <a:lnTo>
                      <a:pt x="2511" y="1038"/>
                    </a:lnTo>
                    <a:lnTo>
                      <a:pt x="2497" y="1017"/>
                    </a:lnTo>
                    <a:lnTo>
                      <a:pt x="2479" y="997"/>
                    </a:lnTo>
                    <a:lnTo>
                      <a:pt x="2459" y="981"/>
                    </a:lnTo>
                    <a:lnTo>
                      <a:pt x="2436" y="968"/>
                    </a:lnTo>
                    <a:lnTo>
                      <a:pt x="1563" y="583"/>
                    </a:lnTo>
                    <a:lnTo>
                      <a:pt x="1553" y="579"/>
                    </a:lnTo>
                    <a:lnTo>
                      <a:pt x="1544" y="576"/>
                    </a:lnTo>
                    <a:lnTo>
                      <a:pt x="1537" y="576"/>
                    </a:lnTo>
                    <a:close/>
                    <a:moveTo>
                      <a:pt x="1523" y="0"/>
                    </a:moveTo>
                    <a:lnTo>
                      <a:pt x="1547" y="3"/>
                    </a:lnTo>
                    <a:lnTo>
                      <a:pt x="1570" y="10"/>
                    </a:lnTo>
                    <a:lnTo>
                      <a:pt x="2969" y="640"/>
                    </a:lnTo>
                    <a:lnTo>
                      <a:pt x="2988" y="650"/>
                    </a:lnTo>
                    <a:lnTo>
                      <a:pt x="3005" y="664"/>
                    </a:lnTo>
                    <a:lnTo>
                      <a:pt x="3018" y="681"/>
                    </a:lnTo>
                    <a:lnTo>
                      <a:pt x="3028" y="700"/>
                    </a:lnTo>
                    <a:lnTo>
                      <a:pt x="3034" y="720"/>
                    </a:lnTo>
                    <a:lnTo>
                      <a:pt x="3036" y="742"/>
                    </a:lnTo>
                    <a:lnTo>
                      <a:pt x="3036" y="1917"/>
                    </a:lnTo>
                    <a:lnTo>
                      <a:pt x="3033" y="1995"/>
                    </a:lnTo>
                    <a:lnTo>
                      <a:pt x="3023" y="2073"/>
                    </a:lnTo>
                    <a:lnTo>
                      <a:pt x="3009" y="2148"/>
                    </a:lnTo>
                    <a:lnTo>
                      <a:pt x="2987" y="2221"/>
                    </a:lnTo>
                    <a:lnTo>
                      <a:pt x="2962" y="2293"/>
                    </a:lnTo>
                    <a:lnTo>
                      <a:pt x="2930" y="2361"/>
                    </a:lnTo>
                    <a:lnTo>
                      <a:pt x="2894" y="2426"/>
                    </a:lnTo>
                    <a:lnTo>
                      <a:pt x="2853" y="2488"/>
                    </a:lnTo>
                    <a:lnTo>
                      <a:pt x="2809" y="2548"/>
                    </a:lnTo>
                    <a:lnTo>
                      <a:pt x="2759" y="2604"/>
                    </a:lnTo>
                    <a:lnTo>
                      <a:pt x="2706" y="2654"/>
                    </a:lnTo>
                    <a:lnTo>
                      <a:pt x="2650" y="2702"/>
                    </a:lnTo>
                    <a:lnTo>
                      <a:pt x="2591" y="2744"/>
                    </a:lnTo>
                    <a:lnTo>
                      <a:pt x="2528" y="2782"/>
                    </a:lnTo>
                    <a:lnTo>
                      <a:pt x="2463" y="2815"/>
                    </a:lnTo>
                    <a:lnTo>
                      <a:pt x="2395" y="2842"/>
                    </a:lnTo>
                    <a:lnTo>
                      <a:pt x="2325" y="2863"/>
                    </a:lnTo>
                    <a:lnTo>
                      <a:pt x="2253" y="2879"/>
                    </a:lnTo>
                    <a:lnTo>
                      <a:pt x="2179" y="2890"/>
                    </a:lnTo>
                    <a:lnTo>
                      <a:pt x="2104" y="2893"/>
                    </a:lnTo>
                    <a:lnTo>
                      <a:pt x="686" y="2893"/>
                    </a:lnTo>
                    <a:lnTo>
                      <a:pt x="621" y="2889"/>
                    </a:lnTo>
                    <a:lnTo>
                      <a:pt x="559" y="2879"/>
                    </a:lnTo>
                    <a:lnTo>
                      <a:pt x="498" y="2863"/>
                    </a:lnTo>
                    <a:lnTo>
                      <a:pt x="438" y="2841"/>
                    </a:lnTo>
                    <a:lnTo>
                      <a:pt x="381" y="2813"/>
                    </a:lnTo>
                    <a:lnTo>
                      <a:pt x="327" y="2780"/>
                    </a:lnTo>
                    <a:lnTo>
                      <a:pt x="277" y="2743"/>
                    </a:lnTo>
                    <a:lnTo>
                      <a:pt x="228" y="2701"/>
                    </a:lnTo>
                    <a:lnTo>
                      <a:pt x="184" y="2654"/>
                    </a:lnTo>
                    <a:lnTo>
                      <a:pt x="144" y="2604"/>
                    </a:lnTo>
                    <a:lnTo>
                      <a:pt x="108" y="2551"/>
                    </a:lnTo>
                    <a:lnTo>
                      <a:pt x="76" y="2494"/>
                    </a:lnTo>
                    <a:lnTo>
                      <a:pt x="50" y="2435"/>
                    </a:lnTo>
                    <a:lnTo>
                      <a:pt x="29" y="2372"/>
                    </a:lnTo>
                    <a:lnTo>
                      <a:pt x="13" y="2309"/>
                    </a:lnTo>
                    <a:lnTo>
                      <a:pt x="3" y="2243"/>
                    </a:lnTo>
                    <a:lnTo>
                      <a:pt x="0" y="2177"/>
                    </a:lnTo>
                    <a:lnTo>
                      <a:pt x="0" y="1187"/>
                    </a:lnTo>
                    <a:lnTo>
                      <a:pt x="3" y="1127"/>
                    </a:lnTo>
                    <a:lnTo>
                      <a:pt x="11" y="1066"/>
                    </a:lnTo>
                    <a:lnTo>
                      <a:pt x="24" y="1006"/>
                    </a:lnTo>
                    <a:lnTo>
                      <a:pt x="42" y="949"/>
                    </a:lnTo>
                    <a:lnTo>
                      <a:pt x="66" y="893"/>
                    </a:lnTo>
                    <a:lnTo>
                      <a:pt x="94" y="839"/>
                    </a:lnTo>
                    <a:lnTo>
                      <a:pt x="126" y="788"/>
                    </a:lnTo>
                    <a:lnTo>
                      <a:pt x="163" y="739"/>
                    </a:lnTo>
                    <a:lnTo>
                      <a:pt x="203" y="694"/>
                    </a:lnTo>
                    <a:lnTo>
                      <a:pt x="247" y="651"/>
                    </a:lnTo>
                    <a:lnTo>
                      <a:pt x="296" y="612"/>
                    </a:lnTo>
                    <a:lnTo>
                      <a:pt x="348" y="577"/>
                    </a:lnTo>
                    <a:lnTo>
                      <a:pt x="402" y="547"/>
                    </a:lnTo>
                    <a:lnTo>
                      <a:pt x="1474" y="11"/>
                    </a:lnTo>
                    <a:lnTo>
                      <a:pt x="1498" y="3"/>
                    </a:lnTo>
                    <a:lnTo>
                      <a:pt x="152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8">
                <a:extLst>
                  <a:ext uri="{FF2B5EF4-FFF2-40B4-BE49-F238E27FC236}">
                    <a16:creationId xmlns:a16="http://schemas.microsoft.com/office/drawing/2014/main" id="{969AEC3A-116B-4D86-94FD-293E8065FC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0400" y="2017713"/>
                <a:ext cx="638175" cy="604838"/>
              </a:xfrm>
              <a:custGeom>
                <a:avLst/>
                <a:gdLst>
                  <a:gd name="T0" fmla="*/ 1760 w 2812"/>
                  <a:gd name="T1" fmla="*/ 1629 h 2667"/>
                  <a:gd name="T2" fmla="*/ 806 w 2812"/>
                  <a:gd name="T3" fmla="*/ 1793 h 2667"/>
                  <a:gd name="T4" fmla="*/ 2061 w 2812"/>
                  <a:gd name="T5" fmla="*/ 1178 h 2667"/>
                  <a:gd name="T6" fmla="*/ 1433 w 2812"/>
                  <a:gd name="T7" fmla="*/ 834 h 2667"/>
                  <a:gd name="T8" fmla="*/ 1385 w 2812"/>
                  <a:gd name="T9" fmla="*/ 356 h 2667"/>
                  <a:gd name="T10" fmla="*/ 560 w 2812"/>
                  <a:gd name="T11" fmla="*/ 785 h 2667"/>
                  <a:gd name="T12" fmla="*/ 454 w 2812"/>
                  <a:gd name="T13" fmla="*/ 865 h 2667"/>
                  <a:gd name="T14" fmla="*/ 382 w 2812"/>
                  <a:gd name="T15" fmla="*/ 972 h 2667"/>
                  <a:gd name="T16" fmla="*/ 344 w 2812"/>
                  <a:gd name="T17" fmla="*/ 1097 h 2667"/>
                  <a:gd name="T18" fmla="*/ 338 w 2812"/>
                  <a:gd name="T19" fmla="*/ 2072 h 2667"/>
                  <a:gd name="T20" fmla="*/ 351 w 2812"/>
                  <a:gd name="T21" fmla="*/ 2179 h 2667"/>
                  <a:gd name="T22" fmla="*/ 390 w 2812"/>
                  <a:gd name="T23" fmla="*/ 2274 h 2667"/>
                  <a:gd name="T24" fmla="*/ 453 w 2812"/>
                  <a:gd name="T25" fmla="*/ 2346 h 2667"/>
                  <a:gd name="T26" fmla="*/ 543 w 2812"/>
                  <a:gd name="T27" fmla="*/ 2383 h 2667"/>
                  <a:gd name="T28" fmla="*/ 1980 w 2812"/>
                  <a:gd name="T29" fmla="*/ 2383 h 2667"/>
                  <a:gd name="T30" fmla="*/ 2145 w 2812"/>
                  <a:gd name="T31" fmla="*/ 2340 h 2667"/>
                  <a:gd name="T32" fmla="*/ 2290 w 2812"/>
                  <a:gd name="T33" fmla="*/ 2252 h 2667"/>
                  <a:gd name="T34" fmla="*/ 2406 w 2812"/>
                  <a:gd name="T35" fmla="*/ 2129 h 2667"/>
                  <a:gd name="T36" fmla="*/ 2488 w 2812"/>
                  <a:gd name="T37" fmla="*/ 1979 h 2667"/>
                  <a:gd name="T38" fmla="*/ 2528 w 2812"/>
                  <a:gd name="T39" fmla="*/ 1810 h 2667"/>
                  <a:gd name="T40" fmla="*/ 2528 w 2812"/>
                  <a:gd name="T41" fmla="*/ 965 h 2667"/>
                  <a:gd name="T42" fmla="*/ 2496 w 2812"/>
                  <a:gd name="T43" fmla="*/ 868 h 2667"/>
                  <a:gd name="T44" fmla="*/ 2430 w 2812"/>
                  <a:gd name="T45" fmla="*/ 789 h 2667"/>
                  <a:gd name="T46" fmla="*/ 1497 w 2812"/>
                  <a:gd name="T47" fmla="*/ 366 h 2667"/>
                  <a:gd name="T48" fmla="*/ 1425 w 2812"/>
                  <a:gd name="T49" fmla="*/ 350 h 2667"/>
                  <a:gd name="T50" fmla="*/ 2812 w 2812"/>
                  <a:gd name="T51" fmla="*/ 1804 h 2667"/>
                  <a:gd name="T52" fmla="*/ 2786 w 2812"/>
                  <a:gd name="T53" fmla="*/ 2013 h 2667"/>
                  <a:gd name="T54" fmla="*/ 2712 w 2812"/>
                  <a:gd name="T55" fmla="*/ 2207 h 2667"/>
                  <a:gd name="T56" fmla="*/ 2595 w 2812"/>
                  <a:gd name="T57" fmla="*/ 2379 h 2667"/>
                  <a:gd name="T58" fmla="*/ 2444 w 2812"/>
                  <a:gd name="T59" fmla="*/ 2518 h 2667"/>
                  <a:gd name="T60" fmla="*/ 2265 w 2812"/>
                  <a:gd name="T61" fmla="*/ 2616 h 2667"/>
                  <a:gd name="T62" fmla="*/ 2063 w 2812"/>
                  <a:gd name="T63" fmla="*/ 2664 h 2667"/>
                  <a:gd name="T64" fmla="*/ 515 w 2812"/>
                  <a:gd name="T65" fmla="*/ 2664 h 2667"/>
                  <a:gd name="T66" fmla="*/ 353 w 2812"/>
                  <a:gd name="T67" fmla="*/ 2616 h 2667"/>
                  <a:gd name="T68" fmla="*/ 211 w 2812"/>
                  <a:gd name="T69" fmla="*/ 2521 h 2667"/>
                  <a:gd name="T70" fmla="*/ 100 w 2812"/>
                  <a:gd name="T71" fmla="*/ 2389 h 2667"/>
                  <a:gd name="T72" fmla="*/ 26 w 2812"/>
                  <a:gd name="T73" fmla="*/ 2234 h 2667"/>
                  <a:gd name="T74" fmla="*/ 0 w 2812"/>
                  <a:gd name="T75" fmla="*/ 2064 h 2667"/>
                  <a:gd name="T76" fmla="*/ 0 w 2812"/>
                  <a:gd name="T77" fmla="*/ 1900 h 2667"/>
                  <a:gd name="T78" fmla="*/ 0 w 2812"/>
                  <a:gd name="T79" fmla="*/ 1518 h 2667"/>
                  <a:gd name="T80" fmla="*/ 0 w 2812"/>
                  <a:gd name="T81" fmla="*/ 1254 h 2667"/>
                  <a:gd name="T82" fmla="*/ 3 w 2812"/>
                  <a:gd name="T83" fmla="*/ 1018 h 2667"/>
                  <a:gd name="T84" fmla="*/ 43 w 2812"/>
                  <a:gd name="T85" fmla="*/ 856 h 2667"/>
                  <a:gd name="T86" fmla="*/ 126 w 2812"/>
                  <a:gd name="T87" fmla="*/ 713 h 2667"/>
                  <a:gd name="T88" fmla="*/ 244 w 2812"/>
                  <a:gd name="T89" fmla="*/ 594 h 2667"/>
                  <a:gd name="T90" fmla="*/ 1411 w 2812"/>
                  <a:gd name="T91" fmla="*/ 0 h 2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12" h="2667">
                    <a:moveTo>
                      <a:pt x="1108" y="1629"/>
                    </a:moveTo>
                    <a:lnTo>
                      <a:pt x="1433" y="1807"/>
                    </a:lnTo>
                    <a:lnTo>
                      <a:pt x="1760" y="1629"/>
                    </a:lnTo>
                    <a:lnTo>
                      <a:pt x="2061" y="1793"/>
                    </a:lnTo>
                    <a:lnTo>
                      <a:pt x="1433" y="2137"/>
                    </a:lnTo>
                    <a:lnTo>
                      <a:pt x="806" y="1793"/>
                    </a:lnTo>
                    <a:lnTo>
                      <a:pt x="1108" y="1629"/>
                    </a:lnTo>
                    <a:close/>
                    <a:moveTo>
                      <a:pt x="1433" y="834"/>
                    </a:moveTo>
                    <a:lnTo>
                      <a:pt x="2061" y="1178"/>
                    </a:lnTo>
                    <a:lnTo>
                      <a:pt x="1433" y="1520"/>
                    </a:lnTo>
                    <a:lnTo>
                      <a:pt x="806" y="1178"/>
                    </a:lnTo>
                    <a:lnTo>
                      <a:pt x="1433" y="834"/>
                    </a:lnTo>
                    <a:close/>
                    <a:moveTo>
                      <a:pt x="1425" y="350"/>
                    </a:moveTo>
                    <a:lnTo>
                      <a:pt x="1405" y="352"/>
                    </a:lnTo>
                    <a:lnTo>
                      <a:pt x="1385" y="356"/>
                    </a:lnTo>
                    <a:lnTo>
                      <a:pt x="1366" y="362"/>
                    </a:lnTo>
                    <a:lnTo>
                      <a:pt x="1347" y="372"/>
                    </a:lnTo>
                    <a:lnTo>
                      <a:pt x="560" y="785"/>
                    </a:lnTo>
                    <a:lnTo>
                      <a:pt x="521" y="808"/>
                    </a:lnTo>
                    <a:lnTo>
                      <a:pt x="486" y="835"/>
                    </a:lnTo>
                    <a:lnTo>
                      <a:pt x="454" y="865"/>
                    </a:lnTo>
                    <a:lnTo>
                      <a:pt x="427" y="898"/>
                    </a:lnTo>
                    <a:lnTo>
                      <a:pt x="402" y="933"/>
                    </a:lnTo>
                    <a:lnTo>
                      <a:pt x="382" y="972"/>
                    </a:lnTo>
                    <a:lnTo>
                      <a:pt x="367" y="1012"/>
                    </a:lnTo>
                    <a:lnTo>
                      <a:pt x="354" y="1053"/>
                    </a:lnTo>
                    <a:lnTo>
                      <a:pt x="344" y="1097"/>
                    </a:lnTo>
                    <a:lnTo>
                      <a:pt x="339" y="1142"/>
                    </a:lnTo>
                    <a:lnTo>
                      <a:pt x="338" y="1187"/>
                    </a:lnTo>
                    <a:lnTo>
                      <a:pt x="338" y="2072"/>
                    </a:lnTo>
                    <a:lnTo>
                      <a:pt x="339" y="2108"/>
                    </a:lnTo>
                    <a:lnTo>
                      <a:pt x="343" y="2144"/>
                    </a:lnTo>
                    <a:lnTo>
                      <a:pt x="351" y="2179"/>
                    </a:lnTo>
                    <a:lnTo>
                      <a:pt x="360" y="2213"/>
                    </a:lnTo>
                    <a:lnTo>
                      <a:pt x="374" y="2244"/>
                    </a:lnTo>
                    <a:lnTo>
                      <a:pt x="390" y="2274"/>
                    </a:lnTo>
                    <a:lnTo>
                      <a:pt x="408" y="2301"/>
                    </a:lnTo>
                    <a:lnTo>
                      <a:pt x="429" y="2326"/>
                    </a:lnTo>
                    <a:lnTo>
                      <a:pt x="453" y="2346"/>
                    </a:lnTo>
                    <a:lnTo>
                      <a:pt x="481" y="2363"/>
                    </a:lnTo>
                    <a:lnTo>
                      <a:pt x="510" y="2375"/>
                    </a:lnTo>
                    <a:lnTo>
                      <a:pt x="543" y="2383"/>
                    </a:lnTo>
                    <a:lnTo>
                      <a:pt x="578" y="2386"/>
                    </a:lnTo>
                    <a:lnTo>
                      <a:pt x="1920" y="2386"/>
                    </a:lnTo>
                    <a:lnTo>
                      <a:pt x="1980" y="2383"/>
                    </a:lnTo>
                    <a:lnTo>
                      <a:pt x="2037" y="2374"/>
                    </a:lnTo>
                    <a:lnTo>
                      <a:pt x="2092" y="2360"/>
                    </a:lnTo>
                    <a:lnTo>
                      <a:pt x="2145" y="2340"/>
                    </a:lnTo>
                    <a:lnTo>
                      <a:pt x="2196" y="2315"/>
                    </a:lnTo>
                    <a:lnTo>
                      <a:pt x="2245" y="2286"/>
                    </a:lnTo>
                    <a:lnTo>
                      <a:pt x="2290" y="2252"/>
                    </a:lnTo>
                    <a:lnTo>
                      <a:pt x="2332" y="2215"/>
                    </a:lnTo>
                    <a:lnTo>
                      <a:pt x="2372" y="2174"/>
                    </a:lnTo>
                    <a:lnTo>
                      <a:pt x="2406" y="2129"/>
                    </a:lnTo>
                    <a:lnTo>
                      <a:pt x="2438" y="2082"/>
                    </a:lnTo>
                    <a:lnTo>
                      <a:pt x="2466" y="2031"/>
                    </a:lnTo>
                    <a:lnTo>
                      <a:pt x="2488" y="1979"/>
                    </a:lnTo>
                    <a:lnTo>
                      <a:pt x="2506" y="1924"/>
                    </a:lnTo>
                    <a:lnTo>
                      <a:pt x="2519" y="1868"/>
                    </a:lnTo>
                    <a:lnTo>
                      <a:pt x="2528" y="1810"/>
                    </a:lnTo>
                    <a:lnTo>
                      <a:pt x="2531" y="1752"/>
                    </a:lnTo>
                    <a:lnTo>
                      <a:pt x="2531" y="1001"/>
                    </a:lnTo>
                    <a:lnTo>
                      <a:pt x="2528" y="965"/>
                    </a:lnTo>
                    <a:lnTo>
                      <a:pt x="2522" y="931"/>
                    </a:lnTo>
                    <a:lnTo>
                      <a:pt x="2511" y="899"/>
                    </a:lnTo>
                    <a:lnTo>
                      <a:pt x="2496" y="868"/>
                    </a:lnTo>
                    <a:lnTo>
                      <a:pt x="2477" y="838"/>
                    </a:lnTo>
                    <a:lnTo>
                      <a:pt x="2455" y="812"/>
                    </a:lnTo>
                    <a:lnTo>
                      <a:pt x="2430" y="789"/>
                    </a:lnTo>
                    <a:lnTo>
                      <a:pt x="2401" y="769"/>
                    </a:lnTo>
                    <a:lnTo>
                      <a:pt x="2369" y="753"/>
                    </a:lnTo>
                    <a:lnTo>
                      <a:pt x="1497" y="366"/>
                    </a:lnTo>
                    <a:lnTo>
                      <a:pt x="1474" y="358"/>
                    </a:lnTo>
                    <a:lnTo>
                      <a:pt x="1450" y="352"/>
                    </a:lnTo>
                    <a:lnTo>
                      <a:pt x="1425" y="350"/>
                    </a:lnTo>
                    <a:close/>
                    <a:moveTo>
                      <a:pt x="1411" y="0"/>
                    </a:moveTo>
                    <a:lnTo>
                      <a:pt x="2812" y="629"/>
                    </a:lnTo>
                    <a:lnTo>
                      <a:pt x="2812" y="1804"/>
                    </a:lnTo>
                    <a:lnTo>
                      <a:pt x="2809" y="1875"/>
                    </a:lnTo>
                    <a:lnTo>
                      <a:pt x="2799" y="1944"/>
                    </a:lnTo>
                    <a:lnTo>
                      <a:pt x="2786" y="2013"/>
                    </a:lnTo>
                    <a:lnTo>
                      <a:pt x="2766" y="2080"/>
                    </a:lnTo>
                    <a:lnTo>
                      <a:pt x="2741" y="2145"/>
                    </a:lnTo>
                    <a:lnTo>
                      <a:pt x="2712" y="2207"/>
                    </a:lnTo>
                    <a:lnTo>
                      <a:pt x="2677" y="2268"/>
                    </a:lnTo>
                    <a:lnTo>
                      <a:pt x="2638" y="2325"/>
                    </a:lnTo>
                    <a:lnTo>
                      <a:pt x="2595" y="2379"/>
                    </a:lnTo>
                    <a:lnTo>
                      <a:pt x="2549" y="2429"/>
                    </a:lnTo>
                    <a:lnTo>
                      <a:pt x="2498" y="2476"/>
                    </a:lnTo>
                    <a:lnTo>
                      <a:pt x="2444" y="2518"/>
                    </a:lnTo>
                    <a:lnTo>
                      <a:pt x="2387" y="2555"/>
                    </a:lnTo>
                    <a:lnTo>
                      <a:pt x="2327" y="2588"/>
                    </a:lnTo>
                    <a:lnTo>
                      <a:pt x="2265" y="2616"/>
                    </a:lnTo>
                    <a:lnTo>
                      <a:pt x="2200" y="2637"/>
                    </a:lnTo>
                    <a:lnTo>
                      <a:pt x="2133" y="2654"/>
                    </a:lnTo>
                    <a:lnTo>
                      <a:pt x="2063" y="2664"/>
                    </a:lnTo>
                    <a:lnTo>
                      <a:pt x="1992" y="2667"/>
                    </a:lnTo>
                    <a:lnTo>
                      <a:pt x="574" y="2667"/>
                    </a:lnTo>
                    <a:lnTo>
                      <a:pt x="515" y="2664"/>
                    </a:lnTo>
                    <a:lnTo>
                      <a:pt x="459" y="2654"/>
                    </a:lnTo>
                    <a:lnTo>
                      <a:pt x="406" y="2637"/>
                    </a:lnTo>
                    <a:lnTo>
                      <a:pt x="353" y="2616"/>
                    </a:lnTo>
                    <a:lnTo>
                      <a:pt x="303" y="2589"/>
                    </a:lnTo>
                    <a:lnTo>
                      <a:pt x="256" y="2557"/>
                    </a:lnTo>
                    <a:lnTo>
                      <a:pt x="211" y="2521"/>
                    </a:lnTo>
                    <a:lnTo>
                      <a:pt x="171" y="2481"/>
                    </a:lnTo>
                    <a:lnTo>
                      <a:pt x="133" y="2437"/>
                    </a:lnTo>
                    <a:lnTo>
                      <a:pt x="100" y="2389"/>
                    </a:lnTo>
                    <a:lnTo>
                      <a:pt x="71" y="2340"/>
                    </a:lnTo>
                    <a:lnTo>
                      <a:pt x="46" y="2288"/>
                    </a:lnTo>
                    <a:lnTo>
                      <a:pt x="26" y="2234"/>
                    </a:lnTo>
                    <a:lnTo>
                      <a:pt x="13" y="2178"/>
                    </a:lnTo>
                    <a:lnTo>
                      <a:pt x="3" y="2121"/>
                    </a:lnTo>
                    <a:lnTo>
                      <a:pt x="0" y="2064"/>
                    </a:lnTo>
                    <a:lnTo>
                      <a:pt x="0" y="2016"/>
                    </a:lnTo>
                    <a:lnTo>
                      <a:pt x="0" y="1961"/>
                    </a:lnTo>
                    <a:lnTo>
                      <a:pt x="0" y="1900"/>
                    </a:lnTo>
                    <a:lnTo>
                      <a:pt x="0" y="1834"/>
                    </a:lnTo>
                    <a:lnTo>
                      <a:pt x="0" y="1761"/>
                    </a:lnTo>
                    <a:lnTo>
                      <a:pt x="0" y="1518"/>
                    </a:lnTo>
                    <a:lnTo>
                      <a:pt x="0" y="1431"/>
                    </a:lnTo>
                    <a:lnTo>
                      <a:pt x="0" y="1343"/>
                    </a:lnTo>
                    <a:lnTo>
                      <a:pt x="0" y="1254"/>
                    </a:lnTo>
                    <a:lnTo>
                      <a:pt x="0" y="1164"/>
                    </a:lnTo>
                    <a:lnTo>
                      <a:pt x="0" y="1074"/>
                    </a:lnTo>
                    <a:lnTo>
                      <a:pt x="3" y="1018"/>
                    </a:lnTo>
                    <a:lnTo>
                      <a:pt x="12" y="962"/>
                    </a:lnTo>
                    <a:lnTo>
                      <a:pt x="24" y="908"/>
                    </a:lnTo>
                    <a:lnTo>
                      <a:pt x="43" y="856"/>
                    </a:lnTo>
                    <a:lnTo>
                      <a:pt x="65" y="806"/>
                    </a:lnTo>
                    <a:lnTo>
                      <a:pt x="94" y="758"/>
                    </a:lnTo>
                    <a:lnTo>
                      <a:pt x="126" y="713"/>
                    </a:lnTo>
                    <a:lnTo>
                      <a:pt x="162" y="669"/>
                    </a:lnTo>
                    <a:lnTo>
                      <a:pt x="201" y="630"/>
                    </a:lnTo>
                    <a:lnTo>
                      <a:pt x="244" y="594"/>
                    </a:lnTo>
                    <a:lnTo>
                      <a:pt x="290" y="563"/>
                    </a:lnTo>
                    <a:lnTo>
                      <a:pt x="340" y="534"/>
                    </a:lnTo>
                    <a:lnTo>
                      <a:pt x="1411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51">
              <a:extLst>
                <a:ext uri="{FF2B5EF4-FFF2-40B4-BE49-F238E27FC236}">
                  <a16:creationId xmlns:a16="http://schemas.microsoft.com/office/drawing/2014/main" id="{CA6284EB-3EBB-4D45-8242-E5F6F375E3FD}"/>
                </a:ext>
              </a:extLst>
            </p:cNvPr>
            <p:cNvGrpSpPr/>
            <p:nvPr/>
          </p:nvGrpSpPr>
          <p:grpSpPr>
            <a:xfrm>
              <a:off x="5959860" y="4799113"/>
              <a:ext cx="558409" cy="563160"/>
              <a:chOff x="5278830" y="2440391"/>
              <a:chExt cx="558409" cy="563160"/>
            </a:xfrm>
          </p:grpSpPr>
          <p:sp>
            <p:nvSpPr>
              <p:cNvPr id="134" name="Freeform 28">
                <a:extLst>
                  <a:ext uri="{FF2B5EF4-FFF2-40B4-BE49-F238E27FC236}">
                    <a16:creationId xmlns:a16="http://schemas.microsoft.com/office/drawing/2014/main" id="{857976A2-F8BB-477C-A2C8-CE72ADF604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8830" y="2440391"/>
                <a:ext cx="473075" cy="471488"/>
              </a:xfrm>
              <a:custGeom>
                <a:avLst/>
                <a:gdLst>
                  <a:gd name="T0" fmla="*/ 680 w 2081"/>
                  <a:gd name="T1" fmla="*/ 1104 h 2080"/>
                  <a:gd name="T2" fmla="*/ 880 w 2081"/>
                  <a:gd name="T3" fmla="*/ 1143 h 2080"/>
                  <a:gd name="T4" fmla="*/ 1093 w 2081"/>
                  <a:gd name="T5" fmla="*/ 1150 h 2080"/>
                  <a:gd name="T6" fmla="*/ 1305 w 2081"/>
                  <a:gd name="T7" fmla="*/ 1128 h 2080"/>
                  <a:gd name="T8" fmla="*/ 1483 w 2081"/>
                  <a:gd name="T9" fmla="*/ 1070 h 2080"/>
                  <a:gd name="T10" fmla="*/ 1484 w 2081"/>
                  <a:gd name="T11" fmla="*/ 1283 h 2080"/>
                  <a:gd name="T12" fmla="*/ 1462 w 2081"/>
                  <a:gd name="T13" fmla="*/ 1467 h 2080"/>
                  <a:gd name="T14" fmla="*/ 1290 w 2081"/>
                  <a:gd name="T15" fmla="*/ 1542 h 2080"/>
                  <a:gd name="T16" fmla="*/ 1041 w 2081"/>
                  <a:gd name="T17" fmla="*/ 1574 h 2080"/>
                  <a:gd name="T18" fmla="*/ 815 w 2081"/>
                  <a:gd name="T19" fmla="*/ 1549 h 2080"/>
                  <a:gd name="T20" fmla="*/ 649 w 2081"/>
                  <a:gd name="T21" fmla="*/ 1486 h 2080"/>
                  <a:gd name="T22" fmla="*/ 566 w 2081"/>
                  <a:gd name="T23" fmla="*/ 1408 h 2080"/>
                  <a:gd name="T24" fmla="*/ 1101 w 2081"/>
                  <a:gd name="T25" fmla="*/ 463 h 2080"/>
                  <a:gd name="T26" fmla="*/ 1313 w 2081"/>
                  <a:gd name="T27" fmla="*/ 488 h 2080"/>
                  <a:gd name="T28" fmla="*/ 1462 w 2081"/>
                  <a:gd name="T29" fmla="*/ 541 h 2080"/>
                  <a:gd name="T30" fmla="*/ 1518 w 2081"/>
                  <a:gd name="T31" fmla="*/ 612 h 2080"/>
                  <a:gd name="T32" fmla="*/ 1462 w 2081"/>
                  <a:gd name="T33" fmla="*/ 683 h 2080"/>
                  <a:gd name="T34" fmla="*/ 1313 w 2081"/>
                  <a:gd name="T35" fmla="*/ 736 h 2080"/>
                  <a:gd name="T36" fmla="*/ 1101 w 2081"/>
                  <a:gd name="T37" fmla="*/ 762 h 2080"/>
                  <a:gd name="T38" fmla="*/ 867 w 2081"/>
                  <a:gd name="T39" fmla="*/ 753 h 2080"/>
                  <a:gd name="T40" fmla="*/ 683 w 2081"/>
                  <a:gd name="T41" fmla="*/ 712 h 2080"/>
                  <a:gd name="T42" fmla="*/ 577 w 2081"/>
                  <a:gd name="T43" fmla="*/ 650 h 2080"/>
                  <a:gd name="T44" fmla="*/ 577 w 2081"/>
                  <a:gd name="T45" fmla="*/ 575 h 2080"/>
                  <a:gd name="T46" fmla="*/ 683 w 2081"/>
                  <a:gd name="T47" fmla="*/ 512 h 2080"/>
                  <a:gd name="T48" fmla="*/ 867 w 2081"/>
                  <a:gd name="T49" fmla="*/ 471 h 2080"/>
                  <a:gd name="T50" fmla="*/ 192 w 2081"/>
                  <a:gd name="T51" fmla="*/ 0 h 2080"/>
                  <a:gd name="T52" fmla="*/ 1986 w 2081"/>
                  <a:gd name="T53" fmla="*/ 26 h 2080"/>
                  <a:gd name="T54" fmla="*/ 2068 w 2081"/>
                  <a:gd name="T55" fmla="*/ 125 h 2080"/>
                  <a:gd name="T56" fmla="*/ 1631 w 2081"/>
                  <a:gd name="T57" fmla="*/ 1237 h 2080"/>
                  <a:gd name="T58" fmla="*/ 1628 w 2081"/>
                  <a:gd name="T59" fmla="*/ 581 h 2080"/>
                  <a:gd name="T60" fmla="*/ 1568 w 2081"/>
                  <a:gd name="T61" fmla="*/ 477 h 2080"/>
                  <a:gd name="T62" fmla="*/ 1443 w 2081"/>
                  <a:gd name="T63" fmla="*/ 408 h 2080"/>
                  <a:gd name="T64" fmla="*/ 1276 w 2081"/>
                  <a:gd name="T65" fmla="*/ 366 h 2080"/>
                  <a:gd name="T66" fmla="*/ 1088 w 2081"/>
                  <a:gd name="T67" fmla="*/ 350 h 2080"/>
                  <a:gd name="T68" fmla="*/ 898 w 2081"/>
                  <a:gd name="T69" fmla="*/ 355 h 2080"/>
                  <a:gd name="T70" fmla="*/ 717 w 2081"/>
                  <a:gd name="T71" fmla="*/ 383 h 2080"/>
                  <a:gd name="T72" fmla="*/ 569 w 2081"/>
                  <a:gd name="T73" fmla="*/ 439 h 2080"/>
                  <a:gd name="T74" fmla="*/ 474 w 2081"/>
                  <a:gd name="T75" fmla="*/ 525 h 2080"/>
                  <a:gd name="T76" fmla="*/ 451 w 2081"/>
                  <a:gd name="T77" fmla="*/ 619 h 2080"/>
                  <a:gd name="T78" fmla="*/ 463 w 2081"/>
                  <a:gd name="T79" fmla="*/ 1450 h 2080"/>
                  <a:gd name="T80" fmla="*/ 550 w 2081"/>
                  <a:gd name="T81" fmla="*/ 1556 h 2080"/>
                  <a:gd name="T82" fmla="*/ 701 w 2081"/>
                  <a:gd name="T83" fmla="*/ 1632 h 2080"/>
                  <a:gd name="T84" fmla="*/ 889 w 2081"/>
                  <a:gd name="T85" fmla="*/ 1676 h 2080"/>
                  <a:gd name="T86" fmla="*/ 1105 w 2081"/>
                  <a:gd name="T87" fmla="*/ 1685 h 2080"/>
                  <a:gd name="T88" fmla="*/ 1355 w 2081"/>
                  <a:gd name="T89" fmla="*/ 1639 h 2080"/>
                  <a:gd name="T90" fmla="*/ 1462 w 2081"/>
                  <a:gd name="T91" fmla="*/ 1673 h 2080"/>
                  <a:gd name="T92" fmla="*/ 1462 w 2081"/>
                  <a:gd name="T93" fmla="*/ 1804 h 2080"/>
                  <a:gd name="T94" fmla="*/ 1462 w 2081"/>
                  <a:gd name="T95" fmla="*/ 1859 h 2080"/>
                  <a:gd name="T96" fmla="*/ 1390 w 2081"/>
                  <a:gd name="T97" fmla="*/ 1864 h 2080"/>
                  <a:gd name="T98" fmla="*/ 1226 w 2081"/>
                  <a:gd name="T99" fmla="*/ 2080 h 2080"/>
                  <a:gd name="T100" fmla="*/ 95 w 2081"/>
                  <a:gd name="T101" fmla="*/ 2055 h 2080"/>
                  <a:gd name="T102" fmla="*/ 13 w 2081"/>
                  <a:gd name="T103" fmla="*/ 1955 h 2080"/>
                  <a:gd name="T104" fmla="*/ 3 w 2081"/>
                  <a:gd name="T105" fmla="*/ 157 h 2080"/>
                  <a:gd name="T106" fmla="*/ 69 w 2081"/>
                  <a:gd name="T107" fmla="*/ 45 h 2080"/>
                  <a:gd name="T108" fmla="*/ 192 w 2081"/>
                  <a:gd name="T109" fmla="*/ 0 h 2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81" h="2080">
                    <a:moveTo>
                      <a:pt x="563" y="1050"/>
                    </a:moveTo>
                    <a:lnTo>
                      <a:pt x="597" y="1070"/>
                    </a:lnTo>
                    <a:lnTo>
                      <a:pt x="637" y="1088"/>
                    </a:lnTo>
                    <a:lnTo>
                      <a:pt x="680" y="1104"/>
                    </a:lnTo>
                    <a:lnTo>
                      <a:pt x="727" y="1118"/>
                    </a:lnTo>
                    <a:lnTo>
                      <a:pt x="776" y="1128"/>
                    </a:lnTo>
                    <a:lnTo>
                      <a:pt x="827" y="1137"/>
                    </a:lnTo>
                    <a:lnTo>
                      <a:pt x="880" y="1143"/>
                    </a:lnTo>
                    <a:lnTo>
                      <a:pt x="934" y="1148"/>
                    </a:lnTo>
                    <a:lnTo>
                      <a:pt x="988" y="1150"/>
                    </a:lnTo>
                    <a:lnTo>
                      <a:pt x="1041" y="1151"/>
                    </a:lnTo>
                    <a:lnTo>
                      <a:pt x="1093" y="1150"/>
                    </a:lnTo>
                    <a:lnTo>
                      <a:pt x="1147" y="1148"/>
                    </a:lnTo>
                    <a:lnTo>
                      <a:pt x="1201" y="1143"/>
                    </a:lnTo>
                    <a:lnTo>
                      <a:pt x="1253" y="1137"/>
                    </a:lnTo>
                    <a:lnTo>
                      <a:pt x="1305" y="1128"/>
                    </a:lnTo>
                    <a:lnTo>
                      <a:pt x="1354" y="1118"/>
                    </a:lnTo>
                    <a:lnTo>
                      <a:pt x="1401" y="1104"/>
                    </a:lnTo>
                    <a:lnTo>
                      <a:pt x="1444" y="1088"/>
                    </a:lnTo>
                    <a:lnTo>
                      <a:pt x="1483" y="1070"/>
                    </a:lnTo>
                    <a:lnTo>
                      <a:pt x="1518" y="1050"/>
                    </a:lnTo>
                    <a:lnTo>
                      <a:pt x="1518" y="1253"/>
                    </a:lnTo>
                    <a:lnTo>
                      <a:pt x="1500" y="1267"/>
                    </a:lnTo>
                    <a:lnTo>
                      <a:pt x="1484" y="1283"/>
                    </a:lnTo>
                    <a:lnTo>
                      <a:pt x="1473" y="1304"/>
                    </a:lnTo>
                    <a:lnTo>
                      <a:pt x="1465" y="1326"/>
                    </a:lnTo>
                    <a:lnTo>
                      <a:pt x="1462" y="1349"/>
                    </a:lnTo>
                    <a:lnTo>
                      <a:pt x="1462" y="1467"/>
                    </a:lnTo>
                    <a:lnTo>
                      <a:pt x="1428" y="1488"/>
                    </a:lnTo>
                    <a:lnTo>
                      <a:pt x="1388" y="1508"/>
                    </a:lnTo>
                    <a:lnTo>
                      <a:pt x="1342" y="1526"/>
                    </a:lnTo>
                    <a:lnTo>
                      <a:pt x="1290" y="1542"/>
                    </a:lnTo>
                    <a:lnTo>
                      <a:pt x="1233" y="1556"/>
                    </a:lnTo>
                    <a:lnTo>
                      <a:pt x="1173" y="1566"/>
                    </a:lnTo>
                    <a:lnTo>
                      <a:pt x="1108" y="1572"/>
                    </a:lnTo>
                    <a:lnTo>
                      <a:pt x="1041" y="1574"/>
                    </a:lnTo>
                    <a:lnTo>
                      <a:pt x="980" y="1573"/>
                    </a:lnTo>
                    <a:lnTo>
                      <a:pt x="923" y="1568"/>
                    </a:lnTo>
                    <a:lnTo>
                      <a:pt x="867" y="1559"/>
                    </a:lnTo>
                    <a:lnTo>
                      <a:pt x="815" y="1549"/>
                    </a:lnTo>
                    <a:lnTo>
                      <a:pt x="767" y="1536"/>
                    </a:lnTo>
                    <a:lnTo>
                      <a:pt x="723" y="1521"/>
                    </a:lnTo>
                    <a:lnTo>
                      <a:pt x="683" y="1504"/>
                    </a:lnTo>
                    <a:lnTo>
                      <a:pt x="649" y="1486"/>
                    </a:lnTo>
                    <a:lnTo>
                      <a:pt x="619" y="1467"/>
                    </a:lnTo>
                    <a:lnTo>
                      <a:pt x="595" y="1448"/>
                    </a:lnTo>
                    <a:lnTo>
                      <a:pt x="577" y="1428"/>
                    </a:lnTo>
                    <a:lnTo>
                      <a:pt x="566" y="1408"/>
                    </a:lnTo>
                    <a:lnTo>
                      <a:pt x="563" y="1389"/>
                    </a:lnTo>
                    <a:lnTo>
                      <a:pt x="563" y="1050"/>
                    </a:lnTo>
                    <a:close/>
                    <a:moveTo>
                      <a:pt x="1041" y="461"/>
                    </a:moveTo>
                    <a:lnTo>
                      <a:pt x="1101" y="463"/>
                    </a:lnTo>
                    <a:lnTo>
                      <a:pt x="1158" y="466"/>
                    </a:lnTo>
                    <a:lnTo>
                      <a:pt x="1213" y="471"/>
                    </a:lnTo>
                    <a:lnTo>
                      <a:pt x="1266" y="479"/>
                    </a:lnTo>
                    <a:lnTo>
                      <a:pt x="1313" y="488"/>
                    </a:lnTo>
                    <a:lnTo>
                      <a:pt x="1357" y="500"/>
                    </a:lnTo>
                    <a:lnTo>
                      <a:pt x="1398" y="512"/>
                    </a:lnTo>
                    <a:lnTo>
                      <a:pt x="1432" y="526"/>
                    </a:lnTo>
                    <a:lnTo>
                      <a:pt x="1462" y="541"/>
                    </a:lnTo>
                    <a:lnTo>
                      <a:pt x="1486" y="558"/>
                    </a:lnTo>
                    <a:lnTo>
                      <a:pt x="1504" y="575"/>
                    </a:lnTo>
                    <a:lnTo>
                      <a:pt x="1515" y="594"/>
                    </a:lnTo>
                    <a:lnTo>
                      <a:pt x="1518" y="612"/>
                    </a:lnTo>
                    <a:lnTo>
                      <a:pt x="1515" y="631"/>
                    </a:lnTo>
                    <a:lnTo>
                      <a:pt x="1504" y="650"/>
                    </a:lnTo>
                    <a:lnTo>
                      <a:pt x="1486" y="667"/>
                    </a:lnTo>
                    <a:lnTo>
                      <a:pt x="1462" y="683"/>
                    </a:lnTo>
                    <a:lnTo>
                      <a:pt x="1432" y="698"/>
                    </a:lnTo>
                    <a:lnTo>
                      <a:pt x="1398" y="712"/>
                    </a:lnTo>
                    <a:lnTo>
                      <a:pt x="1357" y="725"/>
                    </a:lnTo>
                    <a:lnTo>
                      <a:pt x="1313" y="736"/>
                    </a:lnTo>
                    <a:lnTo>
                      <a:pt x="1266" y="746"/>
                    </a:lnTo>
                    <a:lnTo>
                      <a:pt x="1213" y="753"/>
                    </a:lnTo>
                    <a:lnTo>
                      <a:pt x="1158" y="758"/>
                    </a:lnTo>
                    <a:lnTo>
                      <a:pt x="1101" y="762"/>
                    </a:lnTo>
                    <a:lnTo>
                      <a:pt x="1041" y="763"/>
                    </a:lnTo>
                    <a:lnTo>
                      <a:pt x="980" y="762"/>
                    </a:lnTo>
                    <a:lnTo>
                      <a:pt x="923" y="758"/>
                    </a:lnTo>
                    <a:lnTo>
                      <a:pt x="867" y="753"/>
                    </a:lnTo>
                    <a:lnTo>
                      <a:pt x="815" y="746"/>
                    </a:lnTo>
                    <a:lnTo>
                      <a:pt x="767" y="736"/>
                    </a:lnTo>
                    <a:lnTo>
                      <a:pt x="723" y="725"/>
                    </a:lnTo>
                    <a:lnTo>
                      <a:pt x="683" y="712"/>
                    </a:lnTo>
                    <a:lnTo>
                      <a:pt x="649" y="698"/>
                    </a:lnTo>
                    <a:lnTo>
                      <a:pt x="619" y="683"/>
                    </a:lnTo>
                    <a:lnTo>
                      <a:pt x="595" y="667"/>
                    </a:lnTo>
                    <a:lnTo>
                      <a:pt x="577" y="650"/>
                    </a:lnTo>
                    <a:lnTo>
                      <a:pt x="566" y="631"/>
                    </a:lnTo>
                    <a:lnTo>
                      <a:pt x="563" y="612"/>
                    </a:lnTo>
                    <a:lnTo>
                      <a:pt x="566" y="594"/>
                    </a:lnTo>
                    <a:lnTo>
                      <a:pt x="577" y="575"/>
                    </a:lnTo>
                    <a:lnTo>
                      <a:pt x="595" y="558"/>
                    </a:lnTo>
                    <a:lnTo>
                      <a:pt x="619" y="541"/>
                    </a:lnTo>
                    <a:lnTo>
                      <a:pt x="649" y="526"/>
                    </a:lnTo>
                    <a:lnTo>
                      <a:pt x="683" y="512"/>
                    </a:lnTo>
                    <a:lnTo>
                      <a:pt x="723" y="500"/>
                    </a:lnTo>
                    <a:lnTo>
                      <a:pt x="767" y="488"/>
                    </a:lnTo>
                    <a:lnTo>
                      <a:pt x="815" y="479"/>
                    </a:lnTo>
                    <a:lnTo>
                      <a:pt x="867" y="471"/>
                    </a:lnTo>
                    <a:lnTo>
                      <a:pt x="923" y="466"/>
                    </a:lnTo>
                    <a:lnTo>
                      <a:pt x="980" y="463"/>
                    </a:lnTo>
                    <a:lnTo>
                      <a:pt x="1041" y="461"/>
                    </a:lnTo>
                    <a:close/>
                    <a:moveTo>
                      <a:pt x="192" y="0"/>
                    </a:moveTo>
                    <a:lnTo>
                      <a:pt x="1889" y="0"/>
                    </a:lnTo>
                    <a:lnTo>
                      <a:pt x="1923" y="3"/>
                    </a:lnTo>
                    <a:lnTo>
                      <a:pt x="1955" y="12"/>
                    </a:lnTo>
                    <a:lnTo>
                      <a:pt x="1986" y="26"/>
                    </a:lnTo>
                    <a:lnTo>
                      <a:pt x="2012" y="45"/>
                    </a:lnTo>
                    <a:lnTo>
                      <a:pt x="2036" y="69"/>
                    </a:lnTo>
                    <a:lnTo>
                      <a:pt x="2055" y="95"/>
                    </a:lnTo>
                    <a:lnTo>
                      <a:pt x="2068" y="125"/>
                    </a:lnTo>
                    <a:lnTo>
                      <a:pt x="2078" y="157"/>
                    </a:lnTo>
                    <a:lnTo>
                      <a:pt x="2081" y="192"/>
                    </a:lnTo>
                    <a:lnTo>
                      <a:pt x="2081" y="1237"/>
                    </a:lnTo>
                    <a:lnTo>
                      <a:pt x="1631" y="1237"/>
                    </a:lnTo>
                    <a:lnTo>
                      <a:pt x="1631" y="619"/>
                    </a:lnTo>
                    <a:lnTo>
                      <a:pt x="1630" y="619"/>
                    </a:lnTo>
                    <a:lnTo>
                      <a:pt x="1631" y="612"/>
                    </a:lnTo>
                    <a:lnTo>
                      <a:pt x="1628" y="581"/>
                    </a:lnTo>
                    <a:lnTo>
                      <a:pt x="1620" y="551"/>
                    </a:lnTo>
                    <a:lnTo>
                      <a:pt x="1607" y="525"/>
                    </a:lnTo>
                    <a:lnTo>
                      <a:pt x="1589" y="501"/>
                    </a:lnTo>
                    <a:lnTo>
                      <a:pt x="1568" y="477"/>
                    </a:lnTo>
                    <a:lnTo>
                      <a:pt x="1541" y="457"/>
                    </a:lnTo>
                    <a:lnTo>
                      <a:pt x="1512" y="439"/>
                    </a:lnTo>
                    <a:lnTo>
                      <a:pt x="1479" y="423"/>
                    </a:lnTo>
                    <a:lnTo>
                      <a:pt x="1443" y="408"/>
                    </a:lnTo>
                    <a:lnTo>
                      <a:pt x="1404" y="395"/>
                    </a:lnTo>
                    <a:lnTo>
                      <a:pt x="1363" y="383"/>
                    </a:lnTo>
                    <a:lnTo>
                      <a:pt x="1320" y="374"/>
                    </a:lnTo>
                    <a:lnTo>
                      <a:pt x="1276" y="366"/>
                    </a:lnTo>
                    <a:lnTo>
                      <a:pt x="1230" y="359"/>
                    </a:lnTo>
                    <a:lnTo>
                      <a:pt x="1183" y="355"/>
                    </a:lnTo>
                    <a:lnTo>
                      <a:pt x="1136" y="352"/>
                    </a:lnTo>
                    <a:lnTo>
                      <a:pt x="1088" y="350"/>
                    </a:lnTo>
                    <a:lnTo>
                      <a:pt x="1041" y="349"/>
                    </a:lnTo>
                    <a:lnTo>
                      <a:pt x="993" y="350"/>
                    </a:lnTo>
                    <a:lnTo>
                      <a:pt x="945" y="352"/>
                    </a:lnTo>
                    <a:lnTo>
                      <a:pt x="898" y="355"/>
                    </a:lnTo>
                    <a:lnTo>
                      <a:pt x="850" y="359"/>
                    </a:lnTo>
                    <a:lnTo>
                      <a:pt x="805" y="366"/>
                    </a:lnTo>
                    <a:lnTo>
                      <a:pt x="761" y="374"/>
                    </a:lnTo>
                    <a:lnTo>
                      <a:pt x="717" y="383"/>
                    </a:lnTo>
                    <a:lnTo>
                      <a:pt x="677" y="395"/>
                    </a:lnTo>
                    <a:lnTo>
                      <a:pt x="638" y="408"/>
                    </a:lnTo>
                    <a:lnTo>
                      <a:pt x="602" y="423"/>
                    </a:lnTo>
                    <a:lnTo>
                      <a:pt x="569" y="439"/>
                    </a:lnTo>
                    <a:lnTo>
                      <a:pt x="540" y="457"/>
                    </a:lnTo>
                    <a:lnTo>
                      <a:pt x="513" y="477"/>
                    </a:lnTo>
                    <a:lnTo>
                      <a:pt x="491" y="501"/>
                    </a:lnTo>
                    <a:lnTo>
                      <a:pt x="474" y="525"/>
                    </a:lnTo>
                    <a:lnTo>
                      <a:pt x="461" y="551"/>
                    </a:lnTo>
                    <a:lnTo>
                      <a:pt x="453" y="581"/>
                    </a:lnTo>
                    <a:lnTo>
                      <a:pt x="450" y="612"/>
                    </a:lnTo>
                    <a:lnTo>
                      <a:pt x="451" y="619"/>
                    </a:lnTo>
                    <a:lnTo>
                      <a:pt x="450" y="619"/>
                    </a:lnTo>
                    <a:lnTo>
                      <a:pt x="450" y="1389"/>
                    </a:lnTo>
                    <a:lnTo>
                      <a:pt x="453" y="1421"/>
                    </a:lnTo>
                    <a:lnTo>
                      <a:pt x="463" y="1450"/>
                    </a:lnTo>
                    <a:lnTo>
                      <a:pt x="476" y="1480"/>
                    </a:lnTo>
                    <a:lnTo>
                      <a:pt x="496" y="1506"/>
                    </a:lnTo>
                    <a:lnTo>
                      <a:pt x="521" y="1532"/>
                    </a:lnTo>
                    <a:lnTo>
                      <a:pt x="550" y="1556"/>
                    </a:lnTo>
                    <a:lnTo>
                      <a:pt x="583" y="1577"/>
                    </a:lnTo>
                    <a:lnTo>
                      <a:pt x="619" y="1597"/>
                    </a:lnTo>
                    <a:lnTo>
                      <a:pt x="659" y="1615"/>
                    </a:lnTo>
                    <a:lnTo>
                      <a:pt x="701" y="1632"/>
                    </a:lnTo>
                    <a:lnTo>
                      <a:pt x="746" y="1646"/>
                    </a:lnTo>
                    <a:lnTo>
                      <a:pt x="792" y="1658"/>
                    </a:lnTo>
                    <a:lnTo>
                      <a:pt x="841" y="1668"/>
                    </a:lnTo>
                    <a:lnTo>
                      <a:pt x="889" y="1676"/>
                    </a:lnTo>
                    <a:lnTo>
                      <a:pt x="940" y="1682"/>
                    </a:lnTo>
                    <a:lnTo>
                      <a:pt x="990" y="1686"/>
                    </a:lnTo>
                    <a:lnTo>
                      <a:pt x="1041" y="1687"/>
                    </a:lnTo>
                    <a:lnTo>
                      <a:pt x="1105" y="1685"/>
                    </a:lnTo>
                    <a:lnTo>
                      <a:pt x="1170" y="1679"/>
                    </a:lnTo>
                    <a:lnTo>
                      <a:pt x="1234" y="1669"/>
                    </a:lnTo>
                    <a:lnTo>
                      <a:pt x="1296" y="1656"/>
                    </a:lnTo>
                    <a:lnTo>
                      <a:pt x="1355" y="1639"/>
                    </a:lnTo>
                    <a:lnTo>
                      <a:pt x="1410" y="1619"/>
                    </a:lnTo>
                    <a:lnTo>
                      <a:pt x="1462" y="1597"/>
                    </a:lnTo>
                    <a:lnTo>
                      <a:pt x="1462" y="1635"/>
                    </a:lnTo>
                    <a:lnTo>
                      <a:pt x="1462" y="1673"/>
                    </a:lnTo>
                    <a:lnTo>
                      <a:pt x="1462" y="1710"/>
                    </a:lnTo>
                    <a:lnTo>
                      <a:pt x="1462" y="1745"/>
                    </a:lnTo>
                    <a:lnTo>
                      <a:pt x="1462" y="1776"/>
                    </a:lnTo>
                    <a:lnTo>
                      <a:pt x="1462" y="1804"/>
                    </a:lnTo>
                    <a:lnTo>
                      <a:pt x="1462" y="1826"/>
                    </a:lnTo>
                    <a:lnTo>
                      <a:pt x="1462" y="1844"/>
                    </a:lnTo>
                    <a:lnTo>
                      <a:pt x="1462" y="1855"/>
                    </a:lnTo>
                    <a:lnTo>
                      <a:pt x="1462" y="1859"/>
                    </a:lnTo>
                    <a:lnTo>
                      <a:pt x="1448" y="1856"/>
                    </a:lnTo>
                    <a:lnTo>
                      <a:pt x="1435" y="1855"/>
                    </a:lnTo>
                    <a:lnTo>
                      <a:pt x="1411" y="1858"/>
                    </a:lnTo>
                    <a:lnTo>
                      <a:pt x="1390" y="1864"/>
                    </a:lnTo>
                    <a:lnTo>
                      <a:pt x="1371" y="1875"/>
                    </a:lnTo>
                    <a:lnTo>
                      <a:pt x="1354" y="1889"/>
                    </a:lnTo>
                    <a:lnTo>
                      <a:pt x="1339" y="1907"/>
                    </a:lnTo>
                    <a:lnTo>
                      <a:pt x="1226" y="2080"/>
                    </a:lnTo>
                    <a:lnTo>
                      <a:pt x="192" y="2080"/>
                    </a:lnTo>
                    <a:lnTo>
                      <a:pt x="157" y="2077"/>
                    </a:lnTo>
                    <a:lnTo>
                      <a:pt x="126" y="2068"/>
                    </a:lnTo>
                    <a:lnTo>
                      <a:pt x="95" y="2055"/>
                    </a:lnTo>
                    <a:lnTo>
                      <a:pt x="69" y="2036"/>
                    </a:lnTo>
                    <a:lnTo>
                      <a:pt x="45" y="2012"/>
                    </a:lnTo>
                    <a:lnTo>
                      <a:pt x="26" y="1985"/>
                    </a:lnTo>
                    <a:lnTo>
                      <a:pt x="13" y="1955"/>
                    </a:lnTo>
                    <a:lnTo>
                      <a:pt x="3" y="1923"/>
                    </a:lnTo>
                    <a:lnTo>
                      <a:pt x="0" y="1889"/>
                    </a:lnTo>
                    <a:lnTo>
                      <a:pt x="0" y="192"/>
                    </a:lnTo>
                    <a:lnTo>
                      <a:pt x="3" y="157"/>
                    </a:lnTo>
                    <a:lnTo>
                      <a:pt x="13" y="125"/>
                    </a:lnTo>
                    <a:lnTo>
                      <a:pt x="26" y="95"/>
                    </a:lnTo>
                    <a:lnTo>
                      <a:pt x="45" y="69"/>
                    </a:lnTo>
                    <a:lnTo>
                      <a:pt x="69" y="45"/>
                    </a:lnTo>
                    <a:lnTo>
                      <a:pt x="95" y="26"/>
                    </a:lnTo>
                    <a:lnTo>
                      <a:pt x="126" y="12"/>
                    </a:lnTo>
                    <a:lnTo>
                      <a:pt x="157" y="3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29">
                <a:extLst>
                  <a:ext uri="{FF2B5EF4-FFF2-40B4-BE49-F238E27FC236}">
                    <a16:creationId xmlns:a16="http://schemas.microsoft.com/office/drawing/2014/main" id="{ABC1A2C4-7088-44D7-8122-194637670C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3851" y="2598738"/>
                <a:ext cx="433388" cy="404813"/>
              </a:xfrm>
              <a:custGeom>
                <a:avLst/>
                <a:gdLst>
                  <a:gd name="T0" fmla="*/ 1671 w 1911"/>
                  <a:gd name="T1" fmla="*/ 1223 h 1782"/>
                  <a:gd name="T2" fmla="*/ 1748 w 1911"/>
                  <a:gd name="T3" fmla="*/ 1246 h 1782"/>
                  <a:gd name="T4" fmla="*/ 1815 w 1911"/>
                  <a:gd name="T5" fmla="*/ 1289 h 1782"/>
                  <a:gd name="T6" fmla="*/ 1866 w 1911"/>
                  <a:gd name="T7" fmla="*/ 1348 h 1782"/>
                  <a:gd name="T8" fmla="*/ 1899 w 1911"/>
                  <a:gd name="T9" fmla="*/ 1420 h 1782"/>
                  <a:gd name="T10" fmla="*/ 1911 w 1911"/>
                  <a:gd name="T11" fmla="*/ 1501 h 1782"/>
                  <a:gd name="T12" fmla="*/ 1899 w 1911"/>
                  <a:gd name="T13" fmla="*/ 1582 h 1782"/>
                  <a:gd name="T14" fmla="*/ 1866 w 1911"/>
                  <a:gd name="T15" fmla="*/ 1654 h 1782"/>
                  <a:gd name="T16" fmla="*/ 1815 w 1911"/>
                  <a:gd name="T17" fmla="*/ 1713 h 1782"/>
                  <a:gd name="T18" fmla="*/ 1748 w 1911"/>
                  <a:gd name="T19" fmla="*/ 1756 h 1782"/>
                  <a:gd name="T20" fmla="*/ 1671 w 1911"/>
                  <a:gd name="T21" fmla="*/ 1779 h 1782"/>
                  <a:gd name="T22" fmla="*/ 1589 w 1911"/>
                  <a:gd name="T23" fmla="*/ 1779 h 1782"/>
                  <a:gd name="T24" fmla="*/ 1512 w 1911"/>
                  <a:gd name="T25" fmla="*/ 1756 h 1782"/>
                  <a:gd name="T26" fmla="*/ 1445 w 1911"/>
                  <a:gd name="T27" fmla="*/ 1713 h 1782"/>
                  <a:gd name="T28" fmla="*/ 1394 w 1911"/>
                  <a:gd name="T29" fmla="*/ 1654 h 1782"/>
                  <a:gd name="T30" fmla="*/ 1361 w 1911"/>
                  <a:gd name="T31" fmla="*/ 1582 h 1782"/>
                  <a:gd name="T32" fmla="*/ 1349 w 1911"/>
                  <a:gd name="T33" fmla="*/ 1501 h 1782"/>
                  <a:gd name="T34" fmla="*/ 1361 w 1911"/>
                  <a:gd name="T35" fmla="*/ 1420 h 1782"/>
                  <a:gd name="T36" fmla="*/ 1394 w 1911"/>
                  <a:gd name="T37" fmla="*/ 1348 h 1782"/>
                  <a:gd name="T38" fmla="*/ 1445 w 1911"/>
                  <a:gd name="T39" fmla="*/ 1289 h 1782"/>
                  <a:gd name="T40" fmla="*/ 1512 w 1911"/>
                  <a:gd name="T41" fmla="*/ 1246 h 1782"/>
                  <a:gd name="T42" fmla="*/ 1589 w 1911"/>
                  <a:gd name="T43" fmla="*/ 1223 h 1782"/>
                  <a:gd name="T44" fmla="*/ 872 w 1911"/>
                  <a:gd name="T45" fmla="*/ 1220 h 1782"/>
                  <a:gd name="T46" fmla="*/ 506 w 1911"/>
                  <a:gd name="T47" fmla="*/ 1782 h 1782"/>
                  <a:gd name="T48" fmla="*/ 1012 w 1911"/>
                  <a:gd name="T49" fmla="*/ 601 h 1782"/>
                  <a:gd name="T50" fmla="*/ 1518 w 1911"/>
                  <a:gd name="T51" fmla="*/ 1107 h 1782"/>
                  <a:gd name="T52" fmla="*/ 1012 w 1911"/>
                  <a:gd name="T53" fmla="*/ 601 h 1782"/>
                  <a:gd name="T54" fmla="*/ 34 w 1911"/>
                  <a:gd name="T55" fmla="*/ 20 h 1782"/>
                  <a:gd name="T56" fmla="*/ 117 w 1911"/>
                  <a:gd name="T57" fmla="*/ 54 h 1782"/>
                  <a:gd name="T58" fmla="*/ 213 w 1911"/>
                  <a:gd name="T59" fmla="*/ 78 h 1782"/>
                  <a:gd name="T60" fmla="*/ 317 w 1911"/>
                  <a:gd name="T61" fmla="*/ 93 h 1782"/>
                  <a:gd name="T62" fmla="*/ 425 w 1911"/>
                  <a:gd name="T63" fmla="*/ 100 h 1782"/>
                  <a:gd name="T64" fmla="*/ 530 w 1911"/>
                  <a:gd name="T65" fmla="*/ 100 h 1782"/>
                  <a:gd name="T66" fmla="*/ 638 w 1911"/>
                  <a:gd name="T67" fmla="*/ 93 h 1782"/>
                  <a:gd name="T68" fmla="*/ 742 w 1911"/>
                  <a:gd name="T69" fmla="*/ 78 h 1782"/>
                  <a:gd name="T70" fmla="*/ 838 w 1911"/>
                  <a:gd name="T71" fmla="*/ 54 h 1782"/>
                  <a:gd name="T72" fmla="*/ 920 w 1911"/>
                  <a:gd name="T73" fmla="*/ 20 h 1782"/>
                  <a:gd name="T74" fmla="*/ 955 w 1911"/>
                  <a:gd name="T75" fmla="*/ 215 h 1782"/>
                  <a:gd name="T76" fmla="*/ 881 w 1911"/>
                  <a:gd name="T77" fmla="*/ 254 h 1782"/>
                  <a:gd name="T78" fmla="*/ 791 w 1911"/>
                  <a:gd name="T79" fmla="*/ 283 h 1782"/>
                  <a:gd name="T80" fmla="*/ 690 w 1911"/>
                  <a:gd name="T81" fmla="*/ 302 h 1782"/>
                  <a:gd name="T82" fmla="*/ 584 w 1911"/>
                  <a:gd name="T83" fmla="*/ 314 h 1782"/>
                  <a:gd name="T84" fmla="*/ 478 w 1911"/>
                  <a:gd name="T85" fmla="*/ 317 h 1782"/>
                  <a:gd name="T86" fmla="*/ 371 w 1911"/>
                  <a:gd name="T87" fmla="*/ 314 h 1782"/>
                  <a:gd name="T88" fmla="*/ 264 w 1911"/>
                  <a:gd name="T89" fmla="*/ 302 h 1782"/>
                  <a:gd name="T90" fmla="*/ 164 w 1911"/>
                  <a:gd name="T91" fmla="*/ 283 h 1782"/>
                  <a:gd name="T92" fmla="*/ 74 w 1911"/>
                  <a:gd name="T93" fmla="*/ 254 h 1782"/>
                  <a:gd name="T94" fmla="*/ 0 w 1911"/>
                  <a:gd name="T95" fmla="*/ 215 h 1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11" h="1782">
                    <a:moveTo>
                      <a:pt x="1630" y="1220"/>
                    </a:moveTo>
                    <a:lnTo>
                      <a:pt x="1671" y="1223"/>
                    </a:lnTo>
                    <a:lnTo>
                      <a:pt x="1711" y="1232"/>
                    </a:lnTo>
                    <a:lnTo>
                      <a:pt x="1748" y="1246"/>
                    </a:lnTo>
                    <a:lnTo>
                      <a:pt x="1783" y="1265"/>
                    </a:lnTo>
                    <a:lnTo>
                      <a:pt x="1815" y="1289"/>
                    </a:lnTo>
                    <a:lnTo>
                      <a:pt x="1842" y="1316"/>
                    </a:lnTo>
                    <a:lnTo>
                      <a:pt x="1866" y="1348"/>
                    </a:lnTo>
                    <a:lnTo>
                      <a:pt x="1885" y="1383"/>
                    </a:lnTo>
                    <a:lnTo>
                      <a:pt x="1899" y="1420"/>
                    </a:lnTo>
                    <a:lnTo>
                      <a:pt x="1908" y="1460"/>
                    </a:lnTo>
                    <a:lnTo>
                      <a:pt x="1911" y="1501"/>
                    </a:lnTo>
                    <a:lnTo>
                      <a:pt x="1908" y="1542"/>
                    </a:lnTo>
                    <a:lnTo>
                      <a:pt x="1899" y="1582"/>
                    </a:lnTo>
                    <a:lnTo>
                      <a:pt x="1885" y="1619"/>
                    </a:lnTo>
                    <a:lnTo>
                      <a:pt x="1866" y="1654"/>
                    </a:lnTo>
                    <a:lnTo>
                      <a:pt x="1842" y="1686"/>
                    </a:lnTo>
                    <a:lnTo>
                      <a:pt x="1815" y="1713"/>
                    </a:lnTo>
                    <a:lnTo>
                      <a:pt x="1783" y="1737"/>
                    </a:lnTo>
                    <a:lnTo>
                      <a:pt x="1748" y="1756"/>
                    </a:lnTo>
                    <a:lnTo>
                      <a:pt x="1711" y="1770"/>
                    </a:lnTo>
                    <a:lnTo>
                      <a:pt x="1671" y="1779"/>
                    </a:lnTo>
                    <a:lnTo>
                      <a:pt x="1630" y="1782"/>
                    </a:lnTo>
                    <a:lnTo>
                      <a:pt x="1589" y="1779"/>
                    </a:lnTo>
                    <a:lnTo>
                      <a:pt x="1549" y="1770"/>
                    </a:lnTo>
                    <a:lnTo>
                      <a:pt x="1512" y="1756"/>
                    </a:lnTo>
                    <a:lnTo>
                      <a:pt x="1477" y="1737"/>
                    </a:lnTo>
                    <a:lnTo>
                      <a:pt x="1445" y="1713"/>
                    </a:lnTo>
                    <a:lnTo>
                      <a:pt x="1418" y="1686"/>
                    </a:lnTo>
                    <a:lnTo>
                      <a:pt x="1394" y="1654"/>
                    </a:lnTo>
                    <a:lnTo>
                      <a:pt x="1375" y="1619"/>
                    </a:lnTo>
                    <a:lnTo>
                      <a:pt x="1361" y="1582"/>
                    </a:lnTo>
                    <a:lnTo>
                      <a:pt x="1352" y="1542"/>
                    </a:lnTo>
                    <a:lnTo>
                      <a:pt x="1349" y="1501"/>
                    </a:lnTo>
                    <a:lnTo>
                      <a:pt x="1352" y="1460"/>
                    </a:lnTo>
                    <a:lnTo>
                      <a:pt x="1361" y="1420"/>
                    </a:lnTo>
                    <a:lnTo>
                      <a:pt x="1375" y="1383"/>
                    </a:lnTo>
                    <a:lnTo>
                      <a:pt x="1394" y="1348"/>
                    </a:lnTo>
                    <a:lnTo>
                      <a:pt x="1418" y="1316"/>
                    </a:lnTo>
                    <a:lnTo>
                      <a:pt x="1445" y="1289"/>
                    </a:lnTo>
                    <a:lnTo>
                      <a:pt x="1477" y="1265"/>
                    </a:lnTo>
                    <a:lnTo>
                      <a:pt x="1512" y="1246"/>
                    </a:lnTo>
                    <a:lnTo>
                      <a:pt x="1549" y="1232"/>
                    </a:lnTo>
                    <a:lnTo>
                      <a:pt x="1589" y="1223"/>
                    </a:lnTo>
                    <a:lnTo>
                      <a:pt x="1630" y="1220"/>
                    </a:lnTo>
                    <a:close/>
                    <a:moveTo>
                      <a:pt x="872" y="1220"/>
                    </a:moveTo>
                    <a:lnTo>
                      <a:pt x="1236" y="1782"/>
                    </a:lnTo>
                    <a:lnTo>
                      <a:pt x="506" y="1782"/>
                    </a:lnTo>
                    <a:lnTo>
                      <a:pt x="872" y="1220"/>
                    </a:lnTo>
                    <a:close/>
                    <a:moveTo>
                      <a:pt x="1012" y="601"/>
                    </a:moveTo>
                    <a:lnTo>
                      <a:pt x="1518" y="601"/>
                    </a:lnTo>
                    <a:lnTo>
                      <a:pt x="1518" y="1107"/>
                    </a:lnTo>
                    <a:lnTo>
                      <a:pt x="1012" y="1107"/>
                    </a:lnTo>
                    <a:lnTo>
                      <a:pt x="1012" y="601"/>
                    </a:lnTo>
                    <a:close/>
                    <a:moveTo>
                      <a:pt x="0" y="0"/>
                    </a:moveTo>
                    <a:lnTo>
                      <a:pt x="34" y="20"/>
                    </a:lnTo>
                    <a:lnTo>
                      <a:pt x="74" y="38"/>
                    </a:lnTo>
                    <a:lnTo>
                      <a:pt x="117" y="54"/>
                    </a:lnTo>
                    <a:lnTo>
                      <a:pt x="164" y="68"/>
                    </a:lnTo>
                    <a:lnTo>
                      <a:pt x="213" y="78"/>
                    </a:lnTo>
                    <a:lnTo>
                      <a:pt x="264" y="87"/>
                    </a:lnTo>
                    <a:lnTo>
                      <a:pt x="317" y="93"/>
                    </a:lnTo>
                    <a:lnTo>
                      <a:pt x="371" y="98"/>
                    </a:lnTo>
                    <a:lnTo>
                      <a:pt x="425" y="100"/>
                    </a:lnTo>
                    <a:lnTo>
                      <a:pt x="478" y="101"/>
                    </a:lnTo>
                    <a:lnTo>
                      <a:pt x="530" y="100"/>
                    </a:lnTo>
                    <a:lnTo>
                      <a:pt x="584" y="98"/>
                    </a:lnTo>
                    <a:lnTo>
                      <a:pt x="638" y="93"/>
                    </a:lnTo>
                    <a:lnTo>
                      <a:pt x="691" y="87"/>
                    </a:lnTo>
                    <a:lnTo>
                      <a:pt x="742" y="78"/>
                    </a:lnTo>
                    <a:lnTo>
                      <a:pt x="791" y="68"/>
                    </a:lnTo>
                    <a:lnTo>
                      <a:pt x="838" y="54"/>
                    </a:lnTo>
                    <a:lnTo>
                      <a:pt x="881" y="38"/>
                    </a:lnTo>
                    <a:lnTo>
                      <a:pt x="920" y="20"/>
                    </a:lnTo>
                    <a:lnTo>
                      <a:pt x="955" y="0"/>
                    </a:lnTo>
                    <a:lnTo>
                      <a:pt x="955" y="215"/>
                    </a:lnTo>
                    <a:lnTo>
                      <a:pt x="920" y="237"/>
                    </a:lnTo>
                    <a:lnTo>
                      <a:pt x="881" y="254"/>
                    </a:lnTo>
                    <a:lnTo>
                      <a:pt x="838" y="269"/>
                    </a:lnTo>
                    <a:lnTo>
                      <a:pt x="791" y="283"/>
                    </a:lnTo>
                    <a:lnTo>
                      <a:pt x="742" y="294"/>
                    </a:lnTo>
                    <a:lnTo>
                      <a:pt x="690" y="302"/>
                    </a:lnTo>
                    <a:lnTo>
                      <a:pt x="638" y="309"/>
                    </a:lnTo>
                    <a:lnTo>
                      <a:pt x="584" y="314"/>
                    </a:lnTo>
                    <a:lnTo>
                      <a:pt x="530" y="317"/>
                    </a:lnTo>
                    <a:lnTo>
                      <a:pt x="478" y="317"/>
                    </a:lnTo>
                    <a:lnTo>
                      <a:pt x="425" y="317"/>
                    </a:lnTo>
                    <a:lnTo>
                      <a:pt x="371" y="314"/>
                    </a:lnTo>
                    <a:lnTo>
                      <a:pt x="317" y="309"/>
                    </a:lnTo>
                    <a:lnTo>
                      <a:pt x="264" y="302"/>
                    </a:lnTo>
                    <a:lnTo>
                      <a:pt x="213" y="294"/>
                    </a:lnTo>
                    <a:lnTo>
                      <a:pt x="164" y="283"/>
                    </a:lnTo>
                    <a:lnTo>
                      <a:pt x="117" y="269"/>
                    </a:lnTo>
                    <a:lnTo>
                      <a:pt x="74" y="254"/>
                    </a:lnTo>
                    <a:lnTo>
                      <a:pt x="34" y="237"/>
                    </a:lnTo>
                    <a:lnTo>
                      <a:pt x="0" y="2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63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8" name="Group 55">
              <a:extLst>
                <a:ext uri="{FF2B5EF4-FFF2-40B4-BE49-F238E27FC236}">
                  <a16:creationId xmlns:a16="http://schemas.microsoft.com/office/drawing/2014/main" id="{DFE9A346-AE3D-4338-86BE-280F8FAB34A3}"/>
                </a:ext>
              </a:extLst>
            </p:cNvPr>
            <p:cNvGrpSpPr/>
            <p:nvPr/>
          </p:nvGrpSpPr>
          <p:grpSpPr>
            <a:xfrm>
              <a:off x="5854459" y="3468229"/>
              <a:ext cx="790575" cy="727075"/>
              <a:chOff x="5162828" y="2471894"/>
              <a:chExt cx="790575" cy="727075"/>
            </a:xfrm>
          </p:grpSpPr>
          <p:sp useBgFill="1">
            <p:nvSpPr>
              <p:cNvPr id="132" name="Freeform 27">
                <a:extLst>
                  <a:ext uri="{FF2B5EF4-FFF2-40B4-BE49-F238E27FC236}">
                    <a16:creationId xmlns:a16="http://schemas.microsoft.com/office/drawing/2014/main" id="{0A1D2FA8-D350-416B-A23A-929AC369E5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62828" y="2471894"/>
                <a:ext cx="790575" cy="727075"/>
              </a:xfrm>
              <a:custGeom>
                <a:avLst/>
                <a:gdLst>
                  <a:gd name="T0" fmla="*/ 506 w 3485"/>
                  <a:gd name="T1" fmla="*/ 2025 h 3205"/>
                  <a:gd name="T2" fmla="*/ 513 w 3485"/>
                  <a:gd name="T3" fmla="*/ 1761 h 3205"/>
                  <a:gd name="T4" fmla="*/ 508 w 3485"/>
                  <a:gd name="T5" fmla="*/ 1707 h 3205"/>
                  <a:gd name="T6" fmla="*/ 337 w 3485"/>
                  <a:gd name="T7" fmla="*/ 1519 h 3205"/>
                  <a:gd name="T8" fmla="*/ 506 w 3485"/>
                  <a:gd name="T9" fmla="*/ 1181 h 3205"/>
                  <a:gd name="T10" fmla="*/ 513 w 3485"/>
                  <a:gd name="T11" fmla="*/ 918 h 3205"/>
                  <a:gd name="T12" fmla="*/ 508 w 3485"/>
                  <a:gd name="T13" fmla="*/ 864 h 3205"/>
                  <a:gd name="T14" fmla="*/ 337 w 3485"/>
                  <a:gd name="T15" fmla="*/ 619 h 3205"/>
                  <a:gd name="T16" fmla="*/ 3005 w 3485"/>
                  <a:gd name="T17" fmla="*/ 3 h 3205"/>
                  <a:gd name="T18" fmla="*/ 3068 w 3485"/>
                  <a:gd name="T19" fmla="*/ 42 h 3205"/>
                  <a:gd name="T20" fmla="*/ 3092 w 3485"/>
                  <a:gd name="T21" fmla="*/ 113 h 3205"/>
                  <a:gd name="T22" fmla="*/ 3086 w 3485"/>
                  <a:gd name="T23" fmla="*/ 883 h 3205"/>
                  <a:gd name="T24" fmla="*/ 3091 w 3485"/>
                  <a:gd name="T25" fmla="*/ 936 h 3205"/>
                  <a:gd name="T26" fmla="*/ 3118 w 3485"/>
                  <a:gd name="T27" fmla="*/ 1690 h 3205"/>
                  <a:gd name="T28" fmla="*/ 3180 w 3485"/>
                  <a:gd name="T29" fmla="*/ 1729 h 3205"/>
                  <a:gd name="T30" fmla="*/ 3205 w 3485"/>
                  <a:gd name="T31" fmla="*/ 1800 h 3205"/>
                  <a:gd name="T32" fmla="*/ 3459 w 3485"/>
                  <a:gd name="T33" fmla="*/ 2288 h 3205"/>
                  <a:gd name="T34" fmla="*/ 3485 w 3485"/>
                  <a:gd name="T35" fmla="*/ 2350 h 3205"/>
                  <a:gd name="T36" fmla="*/ 3470 w 3485"/>
                  <a:gd name="T37" fmla="*/ 2419 h 3205"/>
                  <a:gd name="T38" fmla="*/ 3419 w 3485"/>
                  <a:gd name="T39" fmla="*/ 2464 h 3205"/>
                  <a:gd name="T40" fmla="*/ 3317 w 3485"/>
                  <a:gd name="T41" fmla="*/ 2474 h 3205"/>
                  <a:gd name="T42" fmla="*/ 3306 w 3485"/>
                  <a:gd name="T43" fmla="*/ 3143 h 3205"/>
                  <a:gd name="T44" fmla="*/ 3255 w 3485"/>
                  <a:gd name="T45" fmla="*/ 3194 h 3205"/>
                  <a:gd name="T46" fmla="*/ 2811 w 3485"/>
                  <a:gd name="T47" fmla="*/ 3205 h 3205"/>
                  <a:gd name="T48" fmla="*/ 2741 w 3485"/>
                  <a:gd name="T49" fmla="*/ 3181 h 3205"/>
                  <a:gd name="T50" fmla="*/ 2702 w 3485"/>
                  <a:gd name="T51" fmla="*/ 3118 h 3205"/>
                  <a:gd name="T52" fmla="*/ 2530 w 3485"/>
                  <a:gd name="T53" fmla="*/ 2643 h 3205"/>
                  <a:gd name="T54" fmla="*/ 2518 w 3485"/>
                  <a:gd name="T55" fmla="*/ 3143 h 3205"/>
                  <a:gd name="T56" fmla="*/ 2468 w 3485"/>
                  <a:gd name="T57" fmla="*/ 3194 h 3205"/>
                  <a:gd name="T58" fmla="*/ 2024 w 3485"/>
                  <a:gd name="T59" fmla="*/ 3205 h 3205"/>
                  <a:gd name="T60" fmla="*/ 1954 w 3485"/>
                  <a:gd name="T61" fmla="*/ 3181 h 3205"/>
                  <a:gd name="T62" fmla="*/ 1914 w 3485"/>
                  <a:gd name="T63" fmla="*/ 3118 h 3205"/>
                  <a:gd name="T64" fmla="*/ 618 w 3485"/>
                  <a:gd name="T65" fmla="*/ 2643 h 3205"/>
                  <a:gd name="T66" fmla="*/ 548 w 3485"/>
                  <a:gd name="T67" fmla="*/ 2619 h 3205"/>
                  <a:gd name="T68" fmla="*/ 509 w 3485"/>
                  <a:gd name="T69" fmla="*/ 2556 h 3205"/>
                  <a:gd name="T70" fmla="*/ 112 w 3485"/>
                  <a:gd name="T71" fmla="*/ 2362 h 3205"/>
                  <a:gd name="T72" fmla="*/ 42 w 3485"/>
                  <a:gd name="T73" fmla="*/ 2338 h 3205"/>
                  <a:gd name="T74" fmla="*/ 3 w 3485"/>
                  <a:gd name="T75" fmla="*/ 2275 h 3205"/>
                  <a:gd name="T76" fmla="*/ 3 w 3485"/>
                  <a:gd name="T77" fmla="*/ 369 h 3205"/>
                  <a:gd name="T78" fmla="*/ 42 w 3485"/>
                  <a:gd name="T79" fmla="*/ 306 h 3205"/>
                  <a:gd name="T80" fmla="*/ 112 w 3485"/>
                  <a:gd name="T81" fmla="*/ 282 h 3205"/>
                  <a:gd name="T82" fmla="*/ 509 w 3485"/>
                  <a:gd name="T83" fmla="*/ 87 h 3205"/>
                  <a:gd name="T84" fmla="*/ 548 w 3485"/>
                  <a:gd name="T85" fmla="*/ 25 h 3205"/>
                  <a:gd name="T86" fmla="*/ 618 w 3485"/>
                  <a:gd name="T87" fmla="*/ 0 h 3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85" h="3205">
                    <a:moveTo>
                      <a:pt x="337" y="1519"/>
                    </a:moveTo>
                    <a:lnTo>
                      <a:pt x="337" y="2025"/>
                    </a:lnTo>
                    <a:lnTo>
                      <a:pt x="506" y="2025"/>
                    </a:lnTo>
                    <a:lnTo>
                      <a:pt x="506" y="1800"/>
                    </a:lnTo>
                    <a:lnTo>
                      <a:pt x="508" y="1780"/>
                    </a:lnTo>
                    <a:lnTo>
                      <a:pt x="513" y="1761"/>
                    </a:lnTo>
                    <a:lnTo>
                      <a:pt x="522" y="1743"/>
                    </a:lnTo>
                    <a:lnTo>
                      <a:pt x="513" y="1726"/>
                    </a:lnTo>
                    <a:lnTo>
                      <a:pt x="508" y="1707"/>
                    </a:lnTo>
                    <a:lnTo>
                      <a:pt x="506" y="1687"/>
                    </a:lnTo>
                    <a:lnTo>
                      <a:pt x="506" y="1519"/>
                    </a:lnTo>
                    <a:lnTo>
                      <a:pt x="337" y="1519"/>
                    </a:lnTo>
                    <a:close/>
                    <a:moveTo>
                      <a:pt x="337" y="619"/>
                    </a:moveTo>
                    <a:lnTo>
                      <a:pt x="337" y="1181"/>
                    </a:lnTo>
                    <a:lnTo>
                      <a:pt x="506" y="1181"/>
                    </a:lnTo>
                    <a:lnTo>
                      <a:pt x="506" y="956"/>
                    </a:lnTo>
                    <a:lnTo>
                      <a:pt x="508" y="936"/>
                    </a:lnTo>
                    <a:lnTo>
                      <a:pt x="513" y="918"/>
                    </a:lnTo>
                    <a:lnTo>
                      <a:pt x="522" y="900"/>
                    </a:lnTo>
                    <a:lnTo>
                      <a:pt x="513" y="883"/>
                    </a:lnTo>
                    <a:lnTo>
                      <a:pt x="508" y="864"/>
                    </a:lnTo>
                    <a:lnTo>
                      <a:pt x="506" y="844"/>
                    </a:lnTo>
                    <a:lnTo>
                      <a:pt x="506" y="619"/>
                    </a:lnTo>
                    <a:lnTo>
                      <a:pt x="337" y="619"/>
                    </a:lnTo>
                    <a:close/>
                    <a:moveTo>
                      <a:pt x="618" y="0"/>
                    </a:moveTo>
                    <a:lnTo>
                      <a:pt x="2980" y="0"/>
                    </a:lnTo>
                    <a:lnTo>
                      <a:pt x="3005" y="3"/>
                    </a:lnTo>
                    <a:lnTo>
                      <a:pt x="3030" y="12"/>
                    </a:lnTo>
                    <a:lnTo>
                      <a:pt x="3051" y="25"/>
                    </a:lnTo>
                    <a:lnTo>
                      <a:pt x="3068" y="42"/>
                    </a:lnTo>
                    <a:lnTo>
                      <a:pt x="3081" y="63"/>
                    </a:lnTo>
                    <a:lnTo>
                      <a:pt x="3090" y="87"/>
                    </a:lnTo>
                    <a:lnTo>
                      <a:pt x="3092" y="113"/>
                    </a:lnTo>
                    <a:lnTo>
                      <a:pt x="3092" y="844"/>
                    </a:lnTo>
                    <a:lnTo>
                      <a:pt x="3091" y="864"/>
                    </a:lnTo>
                    <a:lnTo>
                      <a:pt x="3086" y="883"/>
                    </a:lnTo>
                    <a:lnTo>
                      <a:pt x="3077" y="900"/>
                    </a:lnTo>
                    <a:lnTo>
                      <a:pt x="3086" y="918"/>
                    </a:lnTo>
                    <a:lnTo>
                      <a:pt x="3091" y="936"/>
                    </a:lnTo>
                    <a:lnTo>
                      <a:pt x="3092" y="956"/>
                    </a:lnTo>
                    <a:lnTo>
                      <a:pt x="3092" y="1687"/>
                    </a:lnTo>
                    <a:lnTo>
                      <a:pt x="3118" y="1690"/>
                    </a:lnTo>
                    <a:lnTo>
                      <a:pt x="3142" y="1699"/>
                    </a:lnTo>
                    <a:lnTo>
                      <a:pt x="3163" y="1712"/>
                    </a:lnTo>
                    <a:lnTo>
                      <a:pt x="3180" y="1729"/>
                    </a:lnTo>
                    <a:lnTo>
                      <a:pt x="3193" y="1750"/>
                    </a:lnTo>
                    <a:lnTo>
                      <a:pt x="3202" y="1774"/>
                    </a:lnTo>
                    <a:lnTo>
                      <a:pt x="3205" y="1800"/>
                    </a:lnTo>
                    <a:lnTo>
                      <a:pt x="3205" y="2097"/>
                    </a:lnTo>
                    <a:lnTo>
                      <a:pt x="3441" y="2271"/>
                    </a:lnTo>
                    <a:lnTo>
                      <a:pt x="3459" y="2288"/>
                    </a:lnTo>
                    <a:lnTo>
                      <a:pt x="3471" y="2307"/>
                    </a:lnTo>
                    <a:lnTo>
                      <a:pt x="3481" y="2328"/>
                    </a:lnTo>
                    <a:lnTo>
                      <a:pt x="3485" y="2350"/>
                    </a:lnTo>
                    <a:lnTo>
                      <a:pt x="3485" y="2374"/>
                    </a:lnTo>
                    <a:lnTo>
                      <a:pt x="3481" y="2397"/>
                    </a:lnTo>
                    <a:lnTo>
                      <a:pt x="3470" y="2419"/>
                    </a:lnTo>
                    <a:lnTo>
                      <a:pt x="3456" y="2438"/>
                    </a:lnTo>
                    <a:lnTo>
                      <a:pt x="3440" y="2453"/>
                    </a:lnTo>
                    <a:lnTo>
                      <a:pt x="3419" y="2464"/>
                    </a:lnTo>
                    <a:lnTo>
                      <a:pt x="3397" y="2472"/>
                    </a:lnTo>
                    <a:lnTo>
                      <a:pt x="3374" y="2474"/>
                    </a:lnTo>
                    <a:lnTo>
                      <a:pt x="3317" y="2474"/>
                    </a:lnTo>
                    <a:lnTo>
                      <a:pt x="3317" y="3093"/>
                    </a:lnTo>
                    <a:lnTo>
                      <a:pt x="3315" y="3118"/>
                    </a:lnTo>
                    <a:lnTo>
                      <a:pt x="3306" y="3143"/>
                    </a:lnTo>
                    <a:lnTo>
                      <a:pt x="3293" y="3163"/>
                    </a:lnTo>
                    <a:lnTo>
                      <a:pt x="3275" y="3181"/>
                    </a:lnTo>
                    <a:lnTo>
                      <a:pt x="3255" y="3194"/>
                    </a:lnTo>
                    <a:lnTo>
                      <a:pt x="3230" y="3203"/>
                    </a:lnTo>
                    <a:lnTo>
                      <a:pt x="3205" y="3205"/>
                    </a:lnTo>
                    <a:lnTo>
                      <a:pt x="2811" y="3205"/>
                    </a:lnTo>
                    <a:lnTo>
                      <a:pt x="2786" y="3203"/>
                    </a:lnTo>
                    <a:lnTo>
                      <a:pt x="2761" y="3194"/>
                    </a:lnTo>
                    <a:lnTo>
                      <a:pt x="2741" y="3181"/>
                    </a:lnTo>
                    <a:lnTo>
                      <a:pt x="2723" y="3163"/>
                    </a:lnTo>
                    <a:lnTo>
                      <a:pt x="2711" y="3143"/>
                    </a:lnTo>
                    <a:lnTo>
                      <a:pt x="2702" y="3118"/>
                    </a:lnTo>
                    <a:lnTo>
                      <a:pt x="2699" y="3093"/>
                    </a:lnTo>
                    <a:lnTo>
                      <a:pt x="2699" y="2643"/>
                    </a:lnTo>
                    <a:lnTo>
                      <a:pt x="2530" y="2643"/>
                    </a:lnTo>
                    <a:lnTo>
                      <a:pt x="2530" y="3093"/>
                    </a:lnTo>
                    <a:lnTo>
                      <a:pt x="2527" y="3118"/>
                    </a:lnTo>
                    <a:lnTo>
                      <a:pt x="2518" y="3143"/>
                    </a:lnTo>
                    <a:lnTo>
                      <a:pt x="2506" y="3163"/>
                    </a:lnTo>
                    <a:lnTo>
                      <a:pt x="2488" y="3181"/>
                    </a:lnTo>
                    <a:lnTo>
                      <a:pt x="2468" y="3194"/>
                    </a:lnTo>
                    <a:lnTo>
                      <a:pt x="2443" y="3203"/>
                    </a:lnTo>
                    <a:lnTo>
                      <a:pt x="2418" y="3205"/>
                    </a:lnTo>
                    <a:lnTo>
                      <a:pt x="2024" y="3205"/>
                    </a:lnTo>
                    <a:lnTo>
                      <a:pt x="1999" y="3203"/>
                    </a:lnTo>
                    <a:lnTo>
                      <a:pt x="1974" y="3194"/>
                    </a:lnTo>
                    <a:lnTo>
                      <a:pt x="1954" y="3181"/>
                    </a:lnTo>
                    <a:lnTo>
                      <a:pt x="1936" y="3163"/>
                    </a:lnTo>
                    <a:lnTo>
                      <a:pt x="1923" y="3143"/>
                    </a:lnTo>
                    <a:lnTo>
                      <a:pt x="1914" y="3118"/>
                    </a:lnTo>
                    <a:lnTo>
                      <a:pt x="1912" y="3093"/>
                    </a:lnTo>
                    <a:lnTo>
                      <a:pt x="1912" y="2643"/>
                    </a:lnTo>
                    <a:lnTo>
                      <a:pt x="618" y="2643"/>
                    </a:lnTo>
                    <a:lnTo>
                      <a:pt x="593" y="2640"/>
                    </a:lnTo>
                    <a:lnTo>
                      <a:pt x="569" y="2631"/>
                    </a:lnTo>
                    <a:lnTo>
                      <a:pt x="548" y="2619"/>
                    </a:lnTo>
                    <a:lnTo>
                      <a:pt x="530" y="2601"/>
                    </a:lnTo>
                    <a:lnTo>
                      <a:pt x="518" y="2580"/>
                    </a:lnTo>
                    <a:lnTo>
                      <a:pt x="509" y="2556"/>
                    </a:lnTo>
                    <a:lnTo>
                      <a:pt x="506" y="2531"/>
                    </a:lnTo>
                    <a:lnTo>
                      <a:pt x="506" y="2362"/>
                    </a:lnTo>
                    <a:lnTo>
                      <a:pt x="112" y="2362"/>
                    </a:lnTo>
                    <a:lnTo>
                      <a:pt x="87" y="2359"/>
                    </a:lnTo>
                    <a:lnTo>
                      <a:pt x="63" y="2350"/>
                    </a:lnTo>
                    <a:lnTo>
                      <a:pt x="42" y="2338"/>
                    </a:lnTo>
                    <a:lnTo>
                      <a:pt x="24" y="2320"/>
                    </a:lnTo>
                    <a:lnTo>
                      <a:pt x="12" y="2299"/>
                    </a:lnTo>
                    <a:lnTo>
                      <a:pt x="3" y="2275"/>
                    </a:lnTo>
                    <a:lnTo>
                      <a:pt x="0" y="2249"/>
                    </a:lnTo>
                    <a:lnTo>
                      <a:pt x="0" y="394"/>
                    </a:lnTo>
                    <a:lnTo>
                      <a:pt x="3" y="369"/>
                    </a:lnTo>
                    <a:lnTo>
                      <a:pt x="12" y="344"/>
                    </a:lnTo>
                    <a:lnTo>
                      <a:pt x="24" y="323"/>
                    </a:lnTo>
                    <a:lnTo>
                      <a:pt x="42" y="306"/>
                    </a:lnTo>
                    <a:lnTo>
                      <a:pt x="63" y="293"/>
                    </a:lnTo>
                    <a:lnTo>
                      <a:pt x="87" y="284"/>
                    </a:lnTo>
                    <a:lnTo>
                      <a:pt x="112" y="282"/>
                    </a:lnTo>
                    <a:lnTo>
                      <a:pt x="506" y="282"/>
                    </a:lnTo>
                    <a:lnTo>
                      <a:pt x="506" y="113"/>
                    </a:lnTo>
                    <a:lnTo>
                      <a:pt x="509" y="87"/>
                    </a:lnTo>
                    <a:lnTo>
                      <a:pt x="518" y="63"/>
                    </a:lnTo>
                    <a:lnTo>
                      <a:pt x="530" y="42"/>
                    </a:lnTo>
                    <a:lnTo>
                      <a:pt x="548" y="25"/>
                    </a:lnTo>
                    <a:lnTo>
                      <a:pt x="569" y="12"/>
                    </a:lnTo>
                    <a:lnTo>
                      <a:pt x="593" y="3"/>
                    </a:lnTo>
                    <a:lnTo>
                      <a:pt x="618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3" name="Freeform 29">
                <a:extLst>
                  <a:ext uri="{FF2B5EF4-FFF2-40B4-BE49-F238E27FC236}">
                    <a16:creationId xmlns:a16="http://schemas.microsoft.com/office/drawing/2014/main" id="{1195B567-D397-4896-9EEE-C93A2342A6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84775" y="2551113"/>
                <a:ext cx="739775" cy="612775"/>
              </a:xfrm>
              <a:custGeom>
                <a:avLst/>
                <a:gdLst>
                  <a:gd name="T0" fmla="*/ 2503 w 3262"/>
                  <a:gd name="T1" fmla="*/ 1406 h 2699"/>
                  <a:gd name="T2" fmla="*/ 2812 w 3262"/>
                  <a:gd name="T3" fmla="*/ 1635 h 2699"/>
                  <a:gd name="T4" fmla="*/ 2812 w 3262"/>
                  <a:gd name="T5" fmla="*/ 1406 h 2699"/>
                  <a:gd name="T6" fmla="*/ 2980 w 3262"/>
                  <a:gd name="T7" fmla="*/ 1406 h 2699"/>
                  <a:gd name="T8" fmla="*/ 2980 w 3262"/>
                  <a:gd name="T9" fmla="*/ 1760 h 2699"/>
                  <a:gd name="T10" fmla="*/ 3262 w 3262"/>
                  <a:gd name="T11" fmla="*/ 1968 h 2699"/>
                  <a:gd name="T12" fmla="*/ 3093 w 3262"/>
                  <a:gd name="T13" fmla="*/ 1968 h 2699"/>
                  <a:gd name="T14" fmla="*/ 3093 w 3262"/>
                  <a:gd name="T15" fmla="*/ 2699 h 2699"/>
                  <a:gd name="T16" fmla="*/ 2699 w 3262"/>
                  <a:gd name="T17" fmla="*/ 2699 h 2699"/>
                  <a:gd name="T18" fmla="*/ 2699 w 3262"/>
                  <a:gd name="T19" fmla="*/ 2249 h 2699"/>
                  <a:gd name="T20" fmla="*/ 2696 w 3262"/>
                  <a:gd name="T21" fmla="*/ 2224 h 2699"/>
                  <a:gd name="T22" fmla="*/ 2687 w 3262"/>
                  <a:gd name="T23" fmla="*/ 2199 h 2699"/>
                  <a:gd name="T24" fmla="*/ 2675 w 3262"/>
                  <a:gd name="T25" fmla="*/ 2178 h 2699"/>
                  <a:gd name="T26" fmla="*/ 2657 w 3262"/>
                  <a:gd name="T27" fmla="*/ 2161 h 2699"/>
                  <a:gd name="T28" fmla="*/ 2637 w 3262"/>
                  <a:gd name="T29" fmla="*/ 2148 h 2699"/>
                  <a:gd name="T30" fmla="*/ 2612 w 3262"/>
                  <a:gd name="T31" fmla="*/ 2139 h 2699"/>
                  <a:gd name="T32" fmla="*/ 2587 w 3262"/>
                  <a:gd name="T33" fmla="*/ 2137 h 2699"/>
                  <a:gd name="T34" fmla="*/ 2418 w 3262"/>
                  <a:gd name="T35" fmla="*/ 2137 h 2699"/>
                  <a:gd name="T36" fmla="*/ 2393 w 3262"/>
                  <a:gd name="T37" fmla="*/ 2139 h 2699"/>
                  <a:gd name="T38" fmla="*/ 2368 w 3262"/>
                  <a:gd name="T39" fmla="*/ 2148 h 2699"/>
                  <a:gd name="T40" fmla="*/ 2348 w 3262"/>
                  <a:gd name="T41" fmla="*/ 2161 h 2699"/>
                  <a:gd name="T42" fmla="*/ 2330 w 3262"/>
                  <a:gd name="T43" fmla="*/ 2178 h 2699"/>
                  <a:gd name="T44" fmla="*/ 2318 w 3262"/>
                  <a:gd name="T45" fmla="*/ 2199 h 2699"/>
                  <a:gd name="T46" fmla="*/ 2309 w 3262"/>
                  <a:gd name="T47" fmla="*/ 2224 h 2699"/>
                  <a:gd name="T48" fmla="*/ 2306 w 3262"/>
                  <a:gd name="T49" fmla="*/ 2249 h 2699"/>
                  <a:gd name="T50" fmla="*/ 2306 w 3262"/>
                  <a:gd name="T51" fmla="*/ 2699 h 2699"/>
                  <a:gd name="T52" fmla="*/ 1912 w 3262"/>
                  <a:gd name="T53" fmla="*/ 2699 h 2699"/>
                  <a:gd name="T54" fmla="*/ 1912 w 3262"/>
                  <a:gd name="T55" fmla="*/ 1968 h 2699"/>
                  <a:gd name="T56" fmla="*/ 1743 w 3262"/>
                  <a:gd name="T57" fmla="*/ 1968 h 2699"/>
                  <a:gd name="T58" fmla="*/ 2503 w 3262"/>
                  <a:gd name="T59" fmla="*/ 1406 h 2699"/>
                  <a:gd name="T60" fmla="*/ 0 w 3262"/>
                  <a:gd name="T61" fmla="*/ 0 h 2699"/>
                  <a:gd name="T62" fmla="*/ 394 w 3262"/>
                  <a:gd name="T63" fmla="*/ 0 h 2699"/>
                  <a:gd name="T64" fmla="*/ 394 w 3262"/>
                  <a:gd name="T65" fmla="*/ 112 h 2699"/>
                  <a:gd name="T66" fmla="*/ 113 w 3262"/>
                  <a:gd name="T67" fmla="*/ 112 h 2699"/>
                  <a:gd name="T68" fmla="*/ 113 w 3262"/>
                  <a:gd name="T69" fmla="*/ 900 h 2699"/>
                  <a:gd name="T70" fmla="*/ 394 w 3262"/>
                  <a:gd name="T71" fmla="*/ 900 h 2699"/>
                  <a:gd name="T72" fmla="*/ 394 w 3262"/>
                  <a:gd name="T73" fmla="*/ 1012 h 2699"/>
                  <a:gd name="T74" fmla="*/ 113 w 3262"/>
                  <a:gd name="T75" fmla="*/ 1012 h 2699"/>
                  <a:gd name="T76" fmla="*/ 113 w 3262"/>
                  <a:gd name="T77" fmla="*/ 1743 h 2699"/>
                  <a:gd name="T78" fmla="*/ 394 w 3262"/>
                  <a:gd name="T79" fmla="*/ 1743 h 2699"/>
                  <a:gd name="T80" fmla="*/ 394 w 3262"/>
                  <a:gd name="T81" fmla="*/ 1855 h 2699"/>
                  <a:gd name="T82" fmla="*/ 0 w 3262"/>
                  <a:gd name="T83" fmla="*/ 1855 h 2699"/>
                  <a:gd name="T84" fmla="*/ 0 w 3262"/>
                  <a:gd name="T85" fmla="*/ 0 h 2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62" h="2699">
                    <a:moveTo>
                      <a:pt x="2503" y="1406"/>
                    </a:moveTo>
                    <a:lnTo>
                      <a:pt x="2812" y="1635"/>
                    </a:lnTo>
                    <a:lnTo>
                      <a:pt x="2812" y="1406"/>
                    </a:lnTo>
                    <a:lnTo>
                      <a:pt x="2980" y="1406"/>
                    </a:lnTo>
                    <a:lnTo>
                      <a:pt x="2980" y="1760"/>
                    </a:lnTo>
                    <a:lnTo>
                      <a:pt x="3262" y="1968"/>
                    </a:lnTo>
                    <a:lnTo>
                      <a:pt x="3093" y="1968"/>
                    </a:lnTo>
                    <a:lnTo>
                      <a:pt x="3093" y="2699"/>
                    </a:lnTo>
                    <a:lnTo>
                      <a:pt x="2699" y="2699"/>
                    </a:lnTo>
                    <a:lnTo>
                      <a:pt x="2699" y="2249"/>
                    </a:lnTo>
                    <a:lnTo>
                      <a:pt x="2696" y="2224"/>
                    </a:lnTo>
                    <a:lnTo>
                      <a:pt x="2687" y="2199"/>
                    </a:lnTo>
                    <a:lnTo>
                      <a:pt x="2675" y="2178"/>
                    </a:lnTo>
                    <a:lnTo>
                      <a:pt x="2657" y="2161"/>
                    </a:lnTo>
                    <a:lnTo>
                      <a:pt x="2637" y="2148"/>
                    </a:lnTo>
                    <a:lnTo>
                      <a:pt x="2612" y="2139"/>
                    </a:lnTo>
                    <a:lnTo>
                      <a:pt x="2587" y="2137"/>
                    </a:lnTo>
                    <a:lnTo>
                      <a:pt x="2418" y="2137"/>
                    </a:lnTo>
                    <a:lnTo>
                      <a:pt x="2393" y="2139"/>
                    </a:lnTo>
                    <a:lnTo>
                      <a:pt x="2368" y="2148"/>
                    </a:lnTo>
                    <a:lnTo>
                      <a:pt x="2348" y="2161"/>
                    </a:lnTo>
                    <a:lnTo>
                      <a:pt x="2330" y="2178"/>
                    </a:lnTo>
                    <a:lnTo>
                      <a:pt x="2318" y="2199"/>
                    </a:lnTo>
                    <a:lnTo>
                      <a:pt x="2309" y="2224"/>
                    </a:lnTo>
                    <a:lnTo>
                      <a:pt x="2306" y="2249"/>
                    </a:lnTo>
                    <a:lnTo>
                      <a:pt x="2306" y="2699"/>
                    </a:lnTo>
                    <a:lnTo>
                      <a:pt x="1912" y="2699"/>
                    </a:lnTo>
                    <a:lnTo>
                      <a:pt x="1912" y="1968"/>
                    </a:lnTo>
                    <a:lnTo>
                      <a:pt x="1743" y="1968"/>
                    </a:lnTo>
                    <a:lnTo>
                      <a:pt x="2503" y="1406"/>
                    </a:lnTo>
                    <a:close/>
                    <a:moveTo>
                      <a:pt x="0" y="0"/>
                    </a:moveTo>
                    <a:lnTo>
                      <a:pt x="394" y="0"/>
                    </a:lnTo>
                    <a:lnTo>
                      <a:pt x="394" y="112"/>
                    </a:lnTo>
                    <a:lnTo>
                      <a:pt x="113" y="112"/>
                    </a:lnTo>
                    <a:lnTo>
                      <a:pt x="113" y="900"/>
                    </a:lnTo>
                    <a:lnTo>
                      <a:pt x="394" y="900"/>
                    </a:lnTo>
                    <a:lnTo>
                      <a:pt x="394" y="1012"/>
                    </a:lnTo>
                    <a:lnTo>
                      <a:pt x="113" y="1012"/>
                    </a:lnTo>
                    <a:lnTo>
                      <a:pt x="113" y="1743"/>
                    </a:lnTo>
                    <a:lnTo>
                      <a:pt x="394" y="1743"/>
                    </a:lnTo>
                    <a:lnTo>
                      <a:pt x="394" y="1855"/>
                    </a:lnTo>
                    <a:lnTo>
                      <a:pt x="0" y="18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63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9" name="Group 62">
              <a:extLst>
                <a:ext uri="{FF2B5EF4-FFF2-40B4-BE49-F238E27FC236}">
                  <a16:creationId xmlns:a16="http://schemas.microsoft.com/office/drawing/2014/main" id="{CD47C149-5197-4B46-9A53-CD91F701566D}"/>
                </a:ext>
              </a:extLst>
            </p:cNvPr>
            <p:cNvGrpSpPr/>
            <p:nvPr/>
          </p:nvGrpSpPr>
          <p:grpSpPr>
            <a:xfrm>
              <a:off x="4408789" y="2290774"/>
              <a:ext cx="612775" cy="523875"/>
              <a:chOff x="5187005" y="2487613"/>
              <a:chExt cx="612775" cy="523875"/>
            </a:xfrm>
          </p:grpSpPr>
          <p:sp>
            <p:nvSpPr>
              <p:cNvPr id="130" name="Freeform 28">
                <a:extLst>
                  <a:ext uri="{FF2B5EF4-FFF2-40B4-BE49-F238E27FC236}">
                    <a16:creationId xmlns:a16="http://schemas.microsoft.com/office/drawing/2014/main" id="{F57331F7-97AC-4BC1-AC8C-AA794DFF1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7005" y="2524942"/>
                <a:ext cx="612775" cy="382588"/>
              </a:xfrm>
              <a:custGeom>
                <a:avLst/>
                <a:gdLst>
                  <a:gd name="T0" fmla="*/ 1294 w 2699"/>
                  <a:gd name="T1" fmla="*/ 0 h 1687"/>
                  <a:gd name="T2" fmla="*/ 2699 w 2699"/>
                  <a:gd name="T3" fmla="*/ 0 h 1687"/>
                  <a:gd name="T4" fmla="*/ 2699 w 2699"/>
                  <a:gd name="T5" fmla="*/ 113 h 1687"/>
                  <a:gd name="T6" fmla="*/ 1350 w 2699"/>
                  <a:gd name="T7" fmla="*/ 113 h 1687"/>
                  <a:gd name="T8" fmla="*/ 1181 w 2699"/>
                  <a:gd name="T9" fmla="*/ 788 h 1687"/>
                  <a:gd name="T10" fmla="*/ 2699 w 2699"/>
                  <a:gd name="T11" fmla="*/ 788 h 1687"/>
                  <a:gd name="T12" fmla="*/ 2699 w 2699"/>
                  <a:gd name="T13" fmla="*/ 900 h 1687"/>
                  <a:gd name="T14" fmla="*/ 1460 w 2699"/>
                  <a:gd name="T15" fmla="*/ 900 h 1687"/>
                  <a:gd name="T16" fmla="*/ 1783 w 2699"/>
                  <a:gd name="T17" fmla="*/ 1575 h 1687"/>
                  <a:gd name="T18" fmla="*/ 2699 w 2699"/>
                  <a:gd name="T19" fmla="*/ 1575 h 1687"/>
                  <a:gd name="T20" fmla="*/ 2699 w 2699"/>
                  <a:gd name="T21" fmla="*/ 1687 h 1687"/>
                  <a:gd name="T22" fmla="*/ 1743 w 2699"/>
                  <a:gd name="T23" fmla="*/ 1687 h 1687"/>
                  <a:gd name="T24" fmla="*/ 1367 w 2699"/>
                  <a:gd name="T25" fmla="*/ 900 h 1687"/>
                  <a:gd name="T26" fmla="*/ 0 w 2699"/>
                  <a:gd name="T27" fmla="*/ 900 h 1687"/>
                  <a:gd name="T28" fmla="*/ 0 w 2699"/>
                  <a:gd name="T29" fmla="*/ 788 h 1687"/>
                  <a:gd name="T30" fmla="*/ 1069 w 2699"/>
                  <a:gd name="T31" fmla="*/ 788 h 1687"/>
                  <a:gd name="T32" fmla="*/ 1294 w 2699"/>
                  <a:gd name="T33" fmla="*/ 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99" h="1687">
                    <a:moveTo>
                      <a:pt x="1294" y="0"/>
                    </a:moveTo>
                    <a:lnTo>
                      <a:pt x="2699" y="0"/>
                    </a:lnTo>
                    <a:lnTo>
                      <a:pt x="2699" y="113"/>
                    </a:lnTo>
                    <a:lnTo>
                      <a:pt x="1350" y="113"/>
                    </a:lnTo>
                    <a:lnTo>
                      <a:pt x="1181" y="788"/>
                    </a:lnTo>
                    <a:lnTo>
                      <a:pt x="2699" y="788"/>
                    </a:lnTo>
                    <a:lnTo>
                      <a:pt x="2699" y="900"/>
                    </a:lnTo>
                    <a:lnTo>
                      <a:pt x="1460" y="900"/>
                    </a:lnTo>
                    <a:lnTo>
                      <a:pt x="1783" y="1575"/>
                    </a:lnTo>
                    <a:lnTo>
                      <a:pt x="2699" y="1575"/>
                    </a:lnTo>
                    <a:lnTo>
                      <a:pt x="2699" y="1687"/>
                    </a:lnTo>
                    <a:lnTo>
                      <a:pt x="1743" y="1687"/>
                    </a:lnTo>
                    <a:lnTo>
                      <a:pt x="1367" y="900"/>
                    </a:lnTo>
                    <a:lnTo>
                      <a:pt x="0" y="900"/>
                    </a:lnTo>
                    <a:lnTo>
                      <a:pt x="0" y="788"/>
                    </a:lnTo>
                    <a:lnTo>
                      <a:pt x="1069" y="788"/>
                    </a:lnTo>
                    <a:lnTo>
                      <a:pt x="129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29">
                <a:extLst>
                  <a:ext uri="{FF2B5EF4-FFF2-40B4-BE49-F238E27FC236}">
                    <a16:creationId xmlns:a16="http://schemas.microsoft.com/office/drawing/2014/main" id="{86E338B0-BEDA-4FD4-B26E-FB6B28FBFF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0500" y="2487613"/>
                <a:ext cx="485775" cy="523875"/>
              </a:xfrm>
              <a:custGeom>
                <a:avLst/>
                <a:gdLst>
                  <a:gd name="T0" fmla="*/ 1914 w 2136"/>
                  <a:gd name="T1" fmla="*/ 1585 h 2305"/>
                  <a:gd name="T2" fmla="*/ 1984 w 2136"/>
                  <a:gd name="T3" fmla="*/ 1634 h 2305"/>
                  <a:gd name="T4" fmla="*/ 2021 w 2136"/>
                  <a:gd name="T5" fmla="*/ 1712 h 2305"/>
                  <a:gd name="T6" fmla="*/ 2013 w 2136"/>
                  <a:gd name="T7" fmla="*/ 1802 h 2305"/>
                  <a:gd name="T8" fmla="*/ 1964 w 2136"/>
                  <a:gd name="T9" fmla="*/ 1872 h 2305"/>
                  <a:gd name="T10" fmla="*/ 1886 w 2136"/>
                  <a:gd name="T11" fmla="*/ 1909 h 2305"/>
                  <a:gd name="T12" fmla="*/ 1796 w 2136"/>
                  <a:gd name="T13" fmla="*/ 1901 h 2305"/>
                  <a:gd name="T14" fmla="*/ 1726 w 2136"/>
                  <a:gd name="T15" fmla="*/ 1852 h 2305"/>
                  <a:gd name="T16" fmla="*/ 1689 w 2136"/>
                  <a:gd name="T17" fmla="*/ 1774 h 2305"/>
                  <a:gd name="T18" fmla="*/ 1697 w 2136"/>
                  <a:gd name="T19" fmla="*/ 1684 h 2305"/>
                  <a:gd name="T20" fmla="*/ 1746 w 2136"/>
                  <a:gd name="T21" fmla="*/ 1614 h 2305"/>
                  <a:gd name="T22" fmla="*/ 1824 w 2136"/>
                  <a:gd name="T23" fmla="*/ 1577 h 2305"/>
                  <a:gd name="T24" fmla="*/ 956 w 2136"/>
                  <a:gd name="T25" fmla="*/ 1365 h 2305"/>
                  <a:gd name="T26" fmla="*/ 0 w 2136"/>
                  <a:gd name="T27" fmla="*/ 2171 h 2305"/>
                  <a:gd name="T28" fmla="*/ 1574 w 2136"/>
                  <a:gd name="T29" fmla="*/ 787 h 2305"/>
                  <a:gd name="T30" fmla="*/ 1660 w 2136"/>
                  <a:gd name="T31" fmla="*/ 810 h 2305"/>
                  <a:gd name="T32" fmla="*/ 1720 w 2136"/>
                  <a:gd name="T33" fmla="*/ 870 h 2305"/>
                  <a:gd name="T34" fmla="*/ 1743 w 2136"/>
                  <a:gd name="T35" fmla="*/ 956 h 2305"/>
                  <a:gd name="T36" fmla="*/ 1720 w 2136"/>
                  <a:gd name="T37" fmla="*/ 1041 h 2305"/>
                  <a:gd name="T38" fmla="*/ 1660 w 2136"/>
                  <a:gd name="T39" fmla="*/ 1102 h 2305"/>
                  <a:gd name="T40" fmla="*/ 1574 w 2136"/>
                  <a:gd name="T41" fmla="*/ 1124 h 2305"/>
                  <a:gd name="T42" fmla="*/ 1488 w 2136"/>
                  <a:gd name="T43" fmla="*/ 1102 h 2305"/>
                  <a:gd name="T44" fmla="*/ 1428 w 2136"/>
                  <a:gd name="T45" fmla="*/ 1041 h 2305"/>
                  <a:gd name="T46" fmla="*/ 1405 w 2136"/>
                  <a:gd name="T47" fmla="*/ 956 h 2305"/>
                  <a:gd name="T48" fmla="*/ 1428 w 2136"/>
                  <a:gd name="T49" fmla="*/ 870 h 2305"/>
                  <a:gd name="T50" fmla="*/ 1488 w 2136"/>
                  <a:gd name="T51" fmla="*/ 810 h 2305"/>
                  <a:gd name="T52" fmla="*/ 1574 w 2136"/>
                  <a:gd name="T53" fmla="*/ 787 h 2305"/>
                  <a:gd name="T54" fmla="*/ 227 w 2136"/>
                  <a:gd name="T55" fmla="*/ 798 h 2305"/>
                  <a:gd name="T56" fmla="*/ 298 w 2136"/>
                  <a:gd name="T57" fmla="*/ 847 h 2305"/>
                  <a:gd name="T58" fmla="*/ 334 w 2136"/>
                  <a:gd name="T59" fmla="*/ 925 h 2305"/>
                  <a:gd name="T60" fmla="*/ 326 w 2136"/>
                  <a:gd name="T61" fmla="*/ 1014 h 2305"/>
                  <a:gd name="T62" fmla="*/ 277 w 2136"/>
                  <a:gd name="T63" fmla="*/ 1085 h 2305"/>
                  <a:gd name="T64" fmla="*/ 199 w 2136"/>
                  <a:gd name="T65" fmla="*/ 1122 h 2305"/>
                  <a:gd name="T66" fmla="*/ 110 w 2136"/>
                  <a:gd name="T67" fmla="*/ 1113 h 2305"/>
                  <a:gd name="T68" fmla="*/ 39 w 2136"/>
                  <a:gd name="T69" fmla="*/ 1065 h 2305"/>
                  <a:gd name="T70" fmla="*/ 2 w 2136"/>
                  <a:gd name="T71" fmla="*/ 986 h 2305"/>
                  <a:gd name="T72" fmla="*/ 11 w 2136"/>
                  <a:gd name="T73" fmla="*/ 897 h 2305"/>
                  <a:gd name="T74" fmla="*/ 60 w 2136"/>
                  <a:gd name="T75" fmla="*/ 827 h 2305"/>
                  <a:gd name="T76" fmla="*/ 138 w 2136"/>
                  <a:gd name="T77" fmla="*/ 790 h 2305"/>
                  <a:gd name="T78" fmla="*/ 1998 w 2136"/>
                  <a:gd name="T79" fmla="*/ 3 h 2305"/>
                  <a:gd name="T80" fmla="*/ 2076 w 2136"/>
                  <a:gd name="T81" fmla="*/ 39 h 2305"/>
                  <a:gd name="T82" fmla="*/ 2125 w 2136"/>
                  <a:gd name="T83" fmla="*/ 110 h 2305"/>
                  <a:gd name="T84" fmla="*/ 2134 w 2136"/>
                  <a:gd name="T85" fmla="*/ 199 h 2305"/>
                  <a:gd name="T86" fmla="*/ 2097 w 2136"/>
                  <a:gd name="T87" fmla="*/ 277 h 2305"/>
                  <a:gd name="T88" fmla="*/ 2026 w 2136"/>
                  <a:gd name="T89" fmla="*/ 326 h 2305"/>
                  <a:gd name="T90" fmla="*/ 1937 w 2136"/>
                  <a:gd name="T91" fmla="*/ 335 h 2305"/>
                  <a:gd name="T92" fmla="*/ 1859 w 2136"/>
                  <a:gd name="T93" fmla="*/ 298 h 2305"/>
                  <a:gd name="T94" fmla="*/ 1810 w 2136"/>
                  <a:gd name="T95" fmla="*/ 227 h 2305"/>
                  <a:gd name="T96" fmla="*/ 1802 w 2136"/>
                  <a:gd name="T97" fmla="*/ 138 h 2305"/>
                  <a:gd name="T98" fmla="*/ 1838 w 2136"/>
                  <a:gd name="T99" fmla="*/ 60 h 2305"/>
                  <a:gd name="T100" fmla="*/ 1909 w 2136"/>
                  <a:gd name="T101" fmla="*/ 11 h 2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36" h="2305">
                    <a:moveTo>
                      <a:pt x="1855" y="1574"/>
                    </a:moveTo>
                    <a:lnTo>
                      <a:pt x="1886" y="1577"/>
                    </a:lnTo>
                    <a:lnTo>
                      <a:pt x="1914" y="1585"/>
                    </a:lnTo>
                    <a:lnTo>
                      <a:pt x="1941" y="1597"/>
                    </a:lnTo>
                    <a:lnTo>
                      <a:pt x="1964" y="1614"/>
                    </a:lnTo>
                    <a:lnTo>
                      <a:pt x="1984" y="1634"/>
                    </a:lnTo>
                    <a:lnTo>
                      <a:pt x="2001" y="1657"/>
                    </a:lnTo>
                    <a:lnTo>
                      <a:pt x="2013" y="1684"/>
                    </a:lnTo>
                    <a:lnTo>
                      <a:pt x="2021" y="1712"/>
                    </a:lnTo>
                    <a:lnTo>
                      <a:pt x="2024" y="1743"/>
                    </a:lnTo>
                    <a:lnTo>
                      <a:pt x="2021" y="1774"/>
                    </a:lnTo>
                    <a:lnTo>
                      <a:pt x="2013" y="1802"/>
                    </a:lnTo>
                    <a:lnTo>
                      <a:pt x="2001" y="1829"/>
                    </a:lnTo>
                    <a:lnTo>
                      <a:pt x="1984" y="1852"/>
                    </a:lnTo>
                    <a:lnTo>
                      <a:pt x="1964" y="1872"/>
                    </a:lnTo>
                    <a:lnTo>
                      <a:pt x="1941" y="1889"/>
                    </a:lnTo>
                    <a:lnTo>
                      <a:pt x="1914" y="1901"/>
                    </a:lnTo>
                    <a:lnTo>
                      <a:pt x="1886" y="1909"/>
                    </a:lnTo>
                    <a:lnTo>
                      <a:pt x="1855" y="1912"/>
                    </a:lnTo>
                    <a:lnTo>
                      <a:pt x="1824" y="1909"/>
                    </a:lnTo>
                    <a:lnTo>
                      <a:pt x="1796" y="1901"/>
                    </a:lnTo>
                    <a:lnTo>
                      <a:pt x="1770" y="1889"/>
                    </a:lnTo>
                    <a:lnTo>
                      <a:pt x="1746" y="1872"/>
                    </a:lnTo>
                    <a:lnTo>
                      <a:pt x="1726" y="1852"/>
                    </a:lnTo>
                    <a:lnTo>
                      <a:pt x="1709" y="1829"/>
                    </a:lnTo>
                    <a:lnTo>
                      <a:pt x="1697" y="1802"/>
                    </a:lnTo>
                    <a:lnTo>
                      <a:pt x="1689" y="1774"/>
                    </a:lnTo>
                    <a:lnTo>
                      <a:pt x="1686" y="1743"/>
                    </a:lnTo>
                    <a:lnTo>
                      <a:pt x="1689" y="1712"/>
                    </a:lnTo>
                    <a:lnTo>
                      <a:pt x="1697" y="1684"/>
                    </a:lnTo>
                    <a:lnTo>
                      <a:pt x="1709" y="1657"/>
                    </a:lnTo>
                    <a:lnTo>
                      <a:pt x="1726" y="1634"/>
                    </a:lnTo>
                    <a:lnTo>
                      <a:pt x="1746" y="1614"/>
                    </a:lnTo>
                    <a:lnTo>
                      <a:pt x="1770" y="1597"/>
                    </a:lnTo>
                    <a:lnTo>
                      <a:pt x="1796" y="1585"/>
                    </a:lnTo>
                    <a:lnTo>
                      <a:pt x="1824" y="1577"/>
                    </a:lnTo>
                    <a:lnTo>
                      <a:pt x="1855" y="1574"/>
                    </a:lnTo>
                    <a:close/>
                    <a:moveTo>
                      <a:pt x="479" y="1237"/>
                    </a:moveTo>
                    <a:lnTo>
                      <a:pt x="956" y="1365"/>
                    </a:lnTo>
                    <a:lnTo>
                      <a:pt x="956" y="2095"/>
                    </a:lnTo>
                    <a:lnTo>
                      <a:pt x="479" y="2305"/>
                    </a:lnTo>
                    <a:lnTo>
                      <a:pt x="0" y="2171"/>
                    </a:lnTo>
                    <a:lnTo>
                      <a:pt x="0" y="1441"/>
                    </a:lnTo>
                    <a:lnTo>
                      <a:pt x="479" y="1237"/>
                    </a:lnTo>
                    <a:close/>
                    <a:moveTo>
                      <a:pt x="1574" y="787"/>
                    </a:moveTo>
                    <a:lnTo>
                      <a:pt x="1605" y="790"/>
                    </a:lnTo>
                    <a:lnTo>
                      <a:pt x="1633" y="798"/>
                    </a:lnTo>
                    <a:lnTo>
                      <a:pt x="1660" y="810"/>
                    </a:lnTo>
                    <a:lnTo>
                      <a:pt x="1683" y="827"/>
                    </a:lnTo>
                    <a:lnTo>
                      <a:pt x="1703" y="847"/>
                    </a:lnTo>
                    <a:lnTo>
                      <a:pt x="1720" y="870"/>
                    </a:lnTo>
                    <a:lnTo>
                      <a:pt x="1732" y="897"/>
                    </a:lnTo>
                    <a:lnTo>
                      <a:pt x="1740" y="925"/>
                    </a:lnTo>
                    <a:lnTo>
                      <a:pt x="1743" y="956"/>
                    </a:lnTo>
                    <a:lnTo>
                      <a:pt x="1740" y="986"/>
                    </a:lnTo>
                    <a:lnTo>
                      <a:pt x="1732" y="1014"/>
                    </a:lnTo>
                    <a:lnTo>
                      <a:pt x="1720" y="1041"/>
                    </a:lnTo>
                    <a:lnTo>
                      <a:pt x="1703" y="1065"/>
                    </a:lnTo>
                    <a:lnTo>
                      <a:pt x="1683" y="1085"/>
                    </a:lnTo>
                    <a:lnTo>
                      <a:pt x="1660" y="1102"/>
                    </a:lnTo>
                    <a:lnTo>
                      <a:pt x="1633" y="1113"/>
                    </a:lnTo>
                    <a:lnTo>
                      <a:pt x="1605" y="1122"/>
                    </a:lnTo>
                    <a:lnTo>
                      <a:pt x="1574" y="1124"/>
                    </a:lnTo>
                    <a:lnTo>
                      <a:pt x="1543" y="1122"/>
                    </a:lnTo>
                    <a:lnTo>
                      <a:pt x="1515" y="1113"/>
                    </a:lnTo>
                    <a:lnTo>
                      <a:pt x="1488" y="1102"/>
                    </a:lnTo>
                    <a:lnTo>
                      <a:pt x="1465" y="1085"/>
                    </a:lnTo>
                    <a:lnTo>
                      <a:pt x="1445" y="1065"/>
                    </a:lnTo>
                    <a:lnTo>
                      <a:pt x="1428" y="1041"/>
                    </a:lnTo>
                    <a:lnTo>
                      <a:pt x="1416" y="1014"/>
                    </a:lnTo>
                    <a:lnTo>
                      <a:pt x="1408" y="986"/>
                    </a:lnTo>
                    <a:lnTo>
                      <a:pt x="1405" y="956"/>
                    </a:lnTo>
                    <a:lnTo>
                      <a:pt x="1408" y="925"/>
                    </a:lnTo>
                    <a:lnTo>
                      <a:pt x="1416" y="897"/>
                    </a:lnTo>
                    <a:lnTo>
                      <a:pt x="1428" y="870"/>
                    </a:lnTo>
                    <a:lnTo>
                      <a:pt x="1445" y="847"/>
                    </a:lnTo>
                    <a:lnTo>
                      <a:pt x="1465" y="827"/>
                    </a:lnTo>
                    <a:lnTo>
                      <a:pt x="1488" y="810"/>
                    </a:lnTo>
                    <a:lnTo>
                      <a:pt x="1515" y="798"/>
                    </a:lnTo>
                    <a:lnTo>
                      <a:pt x="1543" y="790"/>
                    </a:lnTo>
                    <a:lnTo>
                      <a:pt x="1574" y="787"/>
                    </a:lnTo>
                    <a:close/>
                    <a:moveTo>
                      <a:pt x="168" y="787"/>
                    </a:moveTo>
                    <a:lnTo>
                      <a:pt x="199" y="790"/>
                    </a:lnTo>
                    <a:lnTo>
                      <a:pt x="227" y="798"/>
                    </a:lnTo>
                    <a:lnTo>
                      <a:pt x="254" y="810"/>
                    </a:lnTo>
                    <a:lnTo>
                      <a:pt x="277" y="827"/>
                    </a:lnTo>
                    <a:lnTo>
                      <a:pt x="298" y="847"/>
                    </a:lnTo>
                    <a:lnTo>
                      <a:pt x="314" y="870"/>
                    </a:lnTo>
                    <a:lnTo>
                      <a:pt x="326" y="897"/>
                    </a:lnTo>
                    <a:lnTo>
                      <a:pt x="334" y="925"/>
                    </a:lnTo>
                    <a:lnTo>
                      <a:pt x="337" y="956"/>
                    </a:lnTo>
                    <a:lnTo>
                      <a:pt x="334" y="986"/>
                    </a:lnTo>
                    <a:lnTo>
                      <a:pt x="326" y="1014"/>
                    </a:lnTo>
                    <a:lnTo>
                      <a:pt x="314" y="1041"/>
                    </a:lnTo>
                    <a:lnTo>
                      <a:pt x="298" y="1065"/>
                    </a:lnTo>
                    <a:lnTo>
                      <a:pt x="277" y="1085"/>
                    </a:lnTo>
                    <a:lnTo>
                      <a:pt x="254" y="1102"/>
                    </a:lnTo>
                    <a:lnTo>
                      <a:pt x="227" y="1113"/>
                    </a:lnTo>
                    <a:lnTo>
                      <a:pt x="199" y="1122"/>
                    </a:lnTo>
                    <a:lnTo>
                      <a:pt x="168" y="1124"/>
                    </a:lnTo>
                    <a:lnTo>
                      <a:pt x="138" y="1122"/>
                    </a:lnTo>
                    <a:lnTo>
                      <a:pt x="110" y="1113"/>
                    </a:lnTo>
                    <a:lnTo>
                      <a:pt x="83" y="1102"/>
                    </a:lnTo>
                    <a:lnTo>
                      <a:pt x="60" y="1085"/>
                    </a:lnTo>
                    <a:lnTo>
                      <a:pt x="39" y="1065"/>
                    </a:lnTo>
                    <a:lnTo>
                      <a:pt x="23" y="1041"/>
                    </a:lnTo>
                    <a:lnTo>
                      <a:pt x="11" y="1014"/>
                    </a:lnTo>
                    <a:lnTo>
                      <a:pt x="2" y="986"/>
                    </a:lnTo>
                    <a:lnTo>
                      <a:pt x="0" y="956"/>
                    </a:lnTo>
                    <a:lnTo>
                      <a:pt x="2" y="925"/>
                    </a:lnTo>
                    <a:lnTo>
                      <a:pt x="11" y="897"/>
                    </a:lnTo>
                    <a:lnTo>
                      <a:pt x="23" y="870"/>
                    </a:lnTo>
                    <a:lnTo>
                      <a:pt x="39" y="847"/>
                    </a:lnTo>
                    <a:lnTo>
                      <a:pt x="60" y="827"/>
                    </a:lnTo>
                    <a:lnTo>
                      <a:pt x="83" y="810"/>
                    </a:lnTo>
                    <a:lnTo>
                      <a:pt x="110" y="798"/>
                    </a:lnTo>
                    <a:lnTo>
                      <a:pt x="138" y="790"/>
                    </a:lnTo>
                    <a:lnTo>
                      <a:pt x="168" y="787"/>
                    </a:lnTo>
                    <a:close/>
                    <a:moveTo>
                      <a:pt x="1968" y="0"/>
                    </a:moveTo>
                    <a:lnTo>
                      <a:pt x="1998" y="3"/>
                    </a:lnTo>
                    <a:lnTo>
                      <a:pt x="2026" y="11"/>
                    </a:lnTo>
                    <a:lnTo>
                      <a:pt x="2053" y="23"/>
                    </a:lnTo>
                    <a:lnTo>
                      <a:pt x="2076" y="39"/>
                    </a:lnTo>
                    <a:lnTo>
                      <a:pt x="2097" y="60"/>
                    </a:lnTo>
                    <a:lnTo>
                      <a:pt x="2113" y="83"/>
                    </a:lnTo>
                    <a:lnTo>
                      <a:pt x="2125" y="110"/>
                    </a:lnTo>
                    <a:lnTo>
                      <a:pt x="2134" y="138"/>
                    </a:lnTo>
                    <a:lnTo>
                      <a:pt x="2136" y="169"/>
                    </a:lnTo>
                    <a:lnTo>
                      <a:pt x="2134" y="199"/>
                    </a:lnTo>
                    <a:lnTo>
                      <a:pt x="2125" y="227"/>
                    </a:lnTo>
                    <a:lnTo>
                      <a:pt x="2113" y="254"/>
                    </a:lnTo>
                    <a:lnTo>
                      <a:pt x="2097" y="277"/>
                    </a:lnTo>
                    <a:lnTo>
                      <a:pt x="2076" y="298"/>
                    </a:lnTo>
                    <a:lnTo>
                      <a:pt x="2053" y="314"/>
                    </a:lnTo>
                    <a:lnTo>
                      <a:pt x="2026" y="326"/>
                    </a:lnTo>
                    <a:lnTo>
                      <a:pt x="1998" y="335"/>
                    </a:lnTo>
                    <a:lnTo>
                      <a:pt x="1968" y="337"/>
                    </a:lnTo>
                    <a:lnTo>
                      <a:pt x="1937" y="335"/>
                    </a:lnTo>
                    <a:lnTo>
                      <a:pt x="1909" y="326"/>
                    </a:lnTo>
                    <a:lnTo>
                      <a:pt x="1882" y="314"/>
                    </a:lnTo>
                    <a:lnTo>
                      <a:pt x="1859" y="298"/>
                    </a:lnTo>
                    <a:lnTo>
                      <a:pt x="1838" y="277"/>
                    </a:lnTo>
                    <a:lnTo>
                      <a:pt x="1822" y="254"/>
                    </a:lnTo>
                    <a:lnTo>
                      <a:pt x="1810" y="227"/>
                    </a:lnTo>
                    <a:lnTo>
                      <a:pt x="1802" y="199"/>
                    </a:lnTo>
                    <a:lnTo>
                      <a:pt x="1799" y="169"/>
                    </a:lnTo>
                    <a:lnTo>
                      <a:pt x="1802" y="138"/>
                    </a:lnTo>
                    <a:lnTo>
                      <a:pt x="1810" y="110"/>
                    </a:lnTo>
                    <a:lnTo>
                      <a:pt x="1822" y="83"/>
                    </a:lnTo>
                    <a:lnTo>
                      <a:pt x="1838" y="60"/>
                    </a:lnTo>
                    <a:lnTo>
                      <a:pt x="1859" y="39"/>
                    </a:lnTo>
                    <a:lnTo>
                      <a:pt x="1882" y="23"/>
                    </a:lnTo>
                    <a:lnTo>
                      <a:pt x="1909" y="11"/>
                    </a:lnTo>
                    <a:lnTo>
                      <a:pt x="1937" y="3"/>
                    </a:lnTo>
                    <a:lnTo>
                      <a:pt x="1968" y="0"/>
                    </a:lnTo>
                    <a:close/>
                  </a:path>
                </a:pathLst>
              </a:custGeom>
              <a:solidFill>
                <a:srgbClr val="FFC63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0" name="Group 66">
              <a:extLst>
                <a:ext uri="{FF2B5EF4-FFF2-40B4-BE49-F238E27FC236}">
                  <a16:creationId xmlns:a16="http://schemas.microsoft.com/office/drawing/2014/main" id="{6AB57F6C-8625-4903-A08A-9A5047ABA2FF}"/>
                </a:ext>
              </a:extLst>
            </p:cNvPr>
            <p:cNvGrpSpPr/>
            <p:nvPr/>
          </p:nvGrpSpPr>
          <p:grpSpPr>
            <a:xfrm>
              <a:off x="4416084" y="3546142"/>
              <a:ext cx="612775" cy="523875"/>
              <a:chOff x="5194300" y="2487613"/>
              <a:chExt cx="612775" cy="523875"/>
            </a:xfrm>
          </p:grpSpPr>
          <p:sp>
            <p:nvSpPr>
              <p:cNvPr id="128" name="Freeform 28">
                <a:extLst>
                  <a:ext uri="{FF2B5EF4-FFF2-40B4-BE49-F238E27FC236}">
                    <a16:creationId xmlns:a16="http://schemas.microsoft.com/office/drawing/2014/main" id="{FCE79E0B-C555-44E3-B798-854865519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4300" y="2513013"/>
                <a:ext cx="612775" cy="382588"/>
              </a:xfrm>
              <a:custGeom>
                <a:avLst/>
                <a:gdLst>
                  <a:gd name="T0" fmla="*/ 1294 w 2699"/>
                  <a:gd name="T1" fmla="*/ 0 h 1687"/>
                  <a:gd name="T2" fmla="*/ 2699 w 2699"/>
                  <a:gd name="T3" fmla="*/ 0 h 1687"/>
                  <a:gd name="T4" fmla="*/ 2699 w 2699"/>
                  <a:gd name="T5" fmla="*/ 113 h 1687"/>
                  <a:gd name="T6" fmla="*/ 1350 w 2699"/>
                  <a:gd name="T7" fmla="*/ 113 h 1687"/>
                  <a:gd name="T8" fmla="*/ 1181 w 2699"/>
                  <a:gd name="T9" fmla="*/ 788 h 1687"/>
                  <a:gd name="T10" fmla="*/ 2699 w 2699"/>
                  <a:gd name="T11" fmla="*/ 788 h 1687"/>
                  <a:gd name="T12" fmla="*/ 2699 w 2699"/>
                  <a:gd name="T13" fmla="*/ 900 h 1687"/>
                  <a:gd name="T14" fmla="*/ 1460 w 2699"/>
                  <a:gd name="T15" fmla="*/ 900 h 1687"/>
                  <a:gd name="T16" fmla="*/ 1783 w 2699"/>
                  <a:gd name="T17" fmla="*/ 1575 h 1687"/>
                  <a:gd name="T18" fmla="*/ 2699 w 2699"/>
                  <a:gd name="T19" fmla="*/ 1575 h 1687"/>
                  <a:gd name="T20" fmla="*/ 2699 w 2699"/>
                  <a:gd name="T21" fmla="*/ 1687 h 1687"/>
                  <a:gd name="T22" fmla="*/ 1743 w 2699"/>
                  <a:gd name="T23" fmla="*/ 1687 h 1687"/>
                  <a:gd name="T24" fmla="*/ 1367 w 2699"/>
                  <a:gd name="T25" fmla="*/ 900 h 1687"/>
                  <a:gd name="T26" fmla="*/ 0 w 2699"/>
                  <a:gd name="T27" fmla="*/ 900 h 1687"/>
                  <a:gd name="T28" fmla="*/ 0 w 2699"/>
                  <a:gd name="T29" fmla="*/ 788 h 1687"/>
                  <a:gd name="T30" fmla="*/ 1069 w 2699"/>
                  <a:gd name="T31" fmla="*/ 788 h 1687"/>
                  <a:gd name="T32" fmla="*/ 1294 w 2699"/>
                  <a:gd name="T33" fmla="*/ 0 h 1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99" h="1687">
                    <a:moveTo>
                      <a:pt x="1294" y="0"/>
                    </a:moveTo>
                    <a:lnTo>
                      <a:pt x="2699" y="0"/>
                    </a:lnTo>
                    <a:lnTo>
                      <a:pt x="2699" y="113"/>
                    </a:lnTo>
                    <a:lnTo>
                      <a:pt x="1350" y="113"/>
                    </a:lnTo>
                    <a:lnTo>
                      <a:pt x="1181" y="788"/>
                    </a:lnTo>
                    <a:lnTo>
                      <a:pt x="2699" y="788"/>
                    </a:lnTo>
                    <a:lnTo>
                      <a:pt x="2699" y="900"/>
                    </a:lnTo>
                    <a:lnTo>
                      <a:pt x="1460" y="900"/>
                    </a:lnTo>
                    <a:lnTo>
                      <a:pt x="1783" y="1575"/>
                    </a:lnTo>
                    <a:lnTo>
                      <a:pt x="2699" y="1575"/>
                    </a:lnTo>
                    <a:lnTo>
                      <a:pt x="2699" y="1687"/>
                    </a:lnTo>
                    <a:lnTo>
                      <a:pt x="1743" y="1687"/>
                    </a:lnTo>
                    <a:lnTo>
                      <a:pt x="1367" y="900"/>
                    </a:lnTo>
                    <a:lnTo>
                      <a:pt x="0" y="900"/>
                    </a:lnTo>
                    <a:lnTo>
                      <a:pt x="0" y="788"/>
                    </a:lnTo>
                    <a:lnTo>
                      <a:pt x="1069" y="788"/>
                    </a:lnTo>
                    <a:lnTo>
                      <a:pt x="129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9">
                <a:extLst>
                  <a:ext uri="{FF2B5EF4-FFF2-40B4-BE49-F238E27FC236}">
                    <a16:creationId xmlns:a16="http://schemas.microsoft.com/office/drawing/2014/main" id="{576105F8-E337-4BE7-807E-F48FC871EC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0500" y="2487613"/>
                <a:ext cx="485775" cy="523875"/>
              </a:xfrm>
              <a:custGeom>
                <a:avLst/>
                <a:gdLst>
                  <a:gd name="T0" fmla="*/ 1914 w 2136"/>
                  <a:gd name="T1" fmla="*/ 1585 h 2305"/>
                  <a:gd name="T2" fmla="*/ 1984 w 2136"/>
                  <a:gd name="T3" fmla="*/ 1634 h 2305"/>
                  <a:gd name="T4" fmla="*/ 2021 w 2136"/>
                  <a:gd name="T5" fmla="*/ 1712 h 2305"/>
                  <a:gd name="T6" fmla="*/ 2013 w 2136"/>
                  <a:gd name="T7" fmla="*/ 1802 h 2305"/>
                  <a:gd name="T8" fmla="*/ 1964 w 2136"/>
                  <a:gd name="T9" fmla="*/ 1872 h 2305"/>
                  <a:gd name="T10" fmla="*/ 1886 w 2136"/>
                  <a:gd name="T11" fmla="*/ 1909 h 2305"/>
                  <a:gd name="T12" fmla="*/ 1796 w 2136"/>
                  <a:gd name="T13" fmla="*/ 1901 h 2305"/>
                  <a:gd name="T14" fmla="*/ 1726 w 2136"/>
                  <a:gd name="T15" fmla="*/ 1852 h 2305"/>
                  <a:gd name="T16" fmla="*/ 1689 w 2136"/>
                  <a:gd name="T17" fmla="*/ 1774 h 2305"/>
                  <a:gd name="T18" fmla="*/ 1697 w 2136"/>
                  <a:gd name="T19" fmla="*/ 1684 h 2305"/>
                  <a:gd name="T20" fmla="*/ 1746 w 2136"/>
                  <a:gd name="T21" fmla="*/ 1614 h 2305"/>
                  <a:gd name="T22" fmla="*/ 1824 w 2136"/>
                  <a:gd name="T23" fmla="*/ 1577 h 2305"/>
                  <a:gd name="T24" fmla="*/ 956 w 2136"/>
                  <a:gd name="T25" fmla="*/ 1365 h 2305"/>
                  <a:gd name="T26" fmla="*/ 0 w 2136"/>
                  <a:gd name="T27" fmla="*/ 2171 h 2305"/>
                  <a:gd name="T28" fmla="*/ 1574 w 2136"/>
                  <a:gd name="T29" fmla="*/ 787 h 2305"/>
                  <a:gd name="T30" fmla="*/ 1660 w 2136"/>
                  <a:gd name="T31" fmla="*/ 810 h 2305"/>
                  <a:gd name="T32" fmla="*/ 1720 w 2136"/>
                  <a:gd name="T33" fmla="*/ 870 h 2305"/>
                  <a:gd name="T34" fmla="*/ 1743 w 2136"/>
                  <a:gd name="T35" fmla="*/ 956 h 2305"/>
                  <a:gd name="T36" fmla="*/ 1720 w 2136"/>
                  <a:gd name="T37" fmla="*/ 1041 h 2305"/>
                  <a:gd name="T38" fmla="*/ 1660 w 2136"/>
                  <a:gd name="T39" fmla="*/ 1102 h 2305"/>
                  <a:gd name="T40" fmla="*/ 1574 w 2136"/>
                  <a:gd name="T41" fmla="*/ 1124 h 2305"/>
                  <a:gd name="T42" fmla="*/ 1488 w 2136"/>
                  <a:gd name="T43" fmla="*/ 1102 h 2305"/>
                  <a:gd name="T44" fmla="*/ 1428 w 2136"/>
                  <a:gd name="T45" fmla="*/ 1041 h 2305"/>
                  <a:gd name="T46" fmla="*/ 1405 w 2136"/>
                  <a:gd name="T47" fmla="*/ 956 h 2305"/>
                  <a:gd name="T48" fmla="*/ 1428 w 2136"/>
                  <a:gd name="T49" fmla="*/ 870 h 2305"/>
                  <a:gd name="T50" fmla="*/ 1488 w 2136"/>
                  <a:gd name="T51" fmla="*/ 810 h 2305"/>
                  <a:gd name="T52" fmla="*/ 1574 w 2136"/>
                  <a:gd name="T53" fmla="*/ 787 h 2305"/>
                  <a:gd name="T54" fmla="*/ 227 w 2136"/>
                  <a:gd name="T55" fmla="*/ 798 h 2305"/>
                  <a:gd name="T56" fmla="*/ 298 w 2136"/>
                  <a:gd name="T57" fmla="*/ 847 h 2305"/>
                  <a:gd name="T58" fmla="*/ 334 w 2136"/>
                  <a:gd name="T59" fmla="*/ 925 h 2305"/>
                  <a:gd name="T60" fmla="*/ 326 w 2136"/>
                  <a:gd name="T61" fmla="*/ 1014 h 2305"/>
                  <a:gd name="T62" fmla="*/ 277 w 2136"/>
                  <a:gd name="T63" fmla="*/ 1085 h 2305"/>
                  <a:gd name="T64" fmla="*/ 199 w 2136"/>
                  <a:gd name="T65" fmla="*/ 1122 h 2305"/>
                  <a:gd name="T66" fmla="*/ 110 w 2136"/>
                  <a:gd name="T67" fmla="*/ 1113 h 2305"/>
                  <a:gd name="T68" fmla="*/ 39 w 2136"/>
                  <a:gd name="T69" fmla="*/ 1065 h 2305"/>
                  <a:gd name="T70" fmla="*/ 2 w 2136"/>
                  <a:gd name="T71" fmla="*/ 986 h 2305"/>
                  <a:gd name="T72" fmla="*/ 11 w 2136"/>
                  <a:gd name="T73" fmla="*/ 897 h 2305"/>
                  <a:gd name="T74" fmla="*/ 60 w 2136"/>
                  <a:gd name="T75" fmla="*/ 827 h 2305"/>
                  <a:gd name="T76" fmla="*/ 138 w 2136"/>
                  <a:gd name="T77" fmla="*/ 790 h 2305"/>
                  <a:gd name="T78" fmla="*/ 1998 w 2136"/>
                  <a:gd name="T79" fmla="*/ 3 h 2305"/>
                  <a:gd name="T80" fmla="*/ 2076 w 2136"/>
                  <a:gd name="T81" fmla="*/ 39 h 2305"/>
                  <a:gd name="T82" fmla="*/ 2125 w 2136"/>
                  <a:gd name="T83" fmla="*/ 110 h 2305"/>
                  <a:gd name="T84" fmla="*/ 2134 w 2136"/>
                  <a:gd name="T85" fmla="*/ 199 h 2305"/>
                  <a:gd name="T86" fmla="*/ 2097 w 2136"/>
                  <a:gd name="T87" fmla="*/ 277 h 2305"/>
                  <a:gd name="T88" fmla="*/ 2026 w 2136"/>
                  <a:gd name="T89" fmla="*/ 326 h 2305"/>
                  <a:gd name="T90" fmla="*/ 1937 w 2136"/>
                  <a:gd name="T91" fmla="*/ 335 h 2305"/>
                  <a:gd name="T92" fmla="*/ 1859 w 2136"/>
                  <a:gd name="T93" fmla="*/ 298 h 2305"/>
                  <a:gd name="T94" fmla="*/ 1810 w 2136"/>
                  <a:gd name="T95" fmla="*/ 227 h 2305"/>
                  <a:gd name="T96" fmla="*/ 1802 w 2136"/>
                  <a:gd name="T97" fmla="*/ 138 h 2305"/>
                  <a:gd name="T98" fmla="*/ 1838 w 2136"/>
                  <a:gd name="T99" fmla="*/ 60 h 2305"/>
                  <a:gd name="T100" fmla="*/ 1909 w 2136"/>
                  <a:gd name="T101" fmla="*/ 11 h 2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36" h="2305">
                    <a:moveTo>
                      <a:pt x="1855" y="1574"/>
                    </a:moveTo>
                    <a:lnTo>
                      <a:pt x="1886" y="1577"/>
                    </a:lnTo>
                    <a:lnTo>
                      <a:pt x="1914" y="1585"/>
                    </a:lnTo>
                    <a:lnTo>
                      <a:pt x="1941" y="1597"/>
                    </a:lnTo>
                    <a:lnTo>
                      <a:pt x="1964" y="1614"/>
                    </a:lnTo>
                    <a:lnTo>
                      <a:pt x="1984" y="1634"/>
                    </a:lnTo>
                    <a:lnTo>
                      <a:pt x="2001" y="1657"/>
                    </a:lnTo>
                    <a:lnTo>
                      <a:pt x="2013" y="1684"/>
                    </a:lnTo>
                    <a:lnTo>
                      <a:pt x="2021" y="1712"/>
                    </a:lnTo>
                    <a:lnTo>
                      <a:pt x="2024" y="1743"/>
                    </a:lnTo>
                    <a:lnTo>
                      <a:pt x="2021" y="1774"/>
                    </a:lnTo>
                    <a:lnTo>
                      <a:pt x="2013" y="1802"/>
                    </a:lnTo>
                    <a:lnTo>
                      <a:pt x="2001" y="1829"/>
                    </a:lnTo>
                    <a:lnTo>
                      <a:pt x="1984" y="1852"/>
                    </a:lnTo>
                    <a:lnTo>
                      <a:pt x="1964" y="1872"/>
                    </a:lnTo>
                    <a:lnTo>
                      <a:pt x="1941" y="1889"/>
                    </a:lnTo>
                    <a:lnTo>
                      <a:pt x="1914" y="1901"/>
                    </a:lnTo>
                    <a:lnTo>
                      <a:pt x="1886" y="1909"/>
                    </a:lnTo>
                    <a:lnTo>
                      <a:pt x="1855" y="1912"/>
                    </a:lnTo>
                    <a:lnTo>
                      <a:pt x="1824" y="1909"/>
                    </a:lnTo>
                    <a:lnTo>
                      <a:pt x="1796" y="1901"/>
                    </a:lnTo>
                    <a:lnTo>
                      <a:pt x="1770" y="1889"/>
                    </a:lnTo>
                    <a:lnTo>
                      <a:pt x="1746" y="1872"/>
                    </a:lnTo>
                    <a:lnTo>
                      <a:pt x="1726" y="1852"/>
                    </a:lnTo>
                    <a:lnTo>
                      <a:pt x="1709" y="1829"/>
                    </a:lnTo>
                    <a:lnTo>
                      <a:pt x="1697" y="1802"/>
                    </a:lnTo>
                    <a:lnTo>
                      <a:pt x="1689" y="1774"/>
                    </a:lnTo>
                    <a:lnTo>
                      <a:pt x="1686" y="1743"/>
                    </a:lnTo>
                    <a:lnTo>
                      <a:pt x="1689" y="1712"/>
                    </a:lnTo>
                    <a:lnTo>
                      <a:pt x="1697" y="1684"/>
                    </a:lnTo>
                    <a:lnTo>
                      <a:pt x="1709" y="1657"/>
                    </a:lnTo>
                    <a:lnTo>
                      <a:pt x="1726" y="1634"/>
                    </a:lnTo>
                    <a:lnTo>
                      <a:pt x="1746" y="1614"/>
                    </a:lnTo>
                    <a:lnTo>
                      <a:pt x="1770" y="1597"/>
                    </a:lnTo>
                    <a:lnTo>
                      <a:pt x="1796" y="1585"/>
                    </a:lnTo>
                    <a:lnTo>
                      <a:pt x="1824" y="1577"/>
                    </a:lnTo>
                    <a:lnTo>
                      <a:pt x="1855" y="1574"/>
                    </a:lnTo>
                    <a:close/>
                    <a:moveTo>
                      <a:pt x="479" y="1237"/>
                    </a:moveTo>
                    <a:lnTo>
                      <a:pt x="956" y="1365"/>
                    </a:lnTo>
                    <a:lnTo>
                      <a:pt x="956" y="2095"/>
                    </a:lnTo>
                    <a:lnTo>
                      <a:pt x="479" y="2305"/>
                    </a:lnTo>
                    <a:lnTo>
                      <a:pt x="0" y="2171"/>
                    </a:lnTo>
                    <a:lnTo>
                      <a:pt x="0" y="1441"/>
                    </a:lnTo>
                    <a:lnTo>
                      <a:pt x="479" y="1237"/>
                    </a:lnTo>
                    <a:close/>
                    <a:moveTo>
                      <a:pt x="1574" y="787"/>
                    </a:moveTo>
                    <a:lnTo>
                      <a:pt x="1605" y="790"/>
                    </a:lnTo>
                    <a:lnTo>
                      <a:pt x="1633" y="798"/>
                    </a:lnTo>
                    <a:lnTo>
                      <a:pt x="1660" y="810"/>
                    </a:lnTo>
                    <a:lnTo>
                      <a:pt x="1683" y="827"/>
                    </a:lnTo>
                    <a:lnTo>
                      <a:pt x="1703" y="847"/>
                    </a:lnTo>
                    <a:lnTo>
                      <a:pt x="1720" y="870"/>
                    </a:lnTo>
                    <a:lnTo>
                      <a:pt x="1732" y="897"/>
                    </a:lnTo>
                    <a:lnTo>
                      <a:pt x="1740" y="925"/>
                    </a:lnTo>
                    <a:lnTo>
                      <a:pt x="1743" y="956"/>
                    </a:lnTo>
                    <a:lnTo>
                      <a:pt x="1740" y="986"/>
                    </a:lnTo>
                    <a:lnTo>
                      <a:pt x="1732" y="1014"/>
                    </a:lnTo>
                    <a:lnTo>
                      <a:pt x="1720" y="1041"/>
                    </a:lnTo>
                    <a:lnTo>
                      <a:pt x="1703" y="1065"/>
                    </a:lnTo>
                    <a:lnTo>
                      <a:pt x="1683" y="1085"/>
                    </a:lnTo>
                    <a:lnTo>
                      <a:pt x="1660" y="1102"/>
                    </a:lnTo>
                    <a:lnTo>
                      <a:pt x="1633" y="1113"/>
                    </a:lnTo>
                    <a:lnTo>
                      <a:pt x="1605" y="1122"/>
                    </a:lnTo>
                    <a:lnTo>
                      <a:pt x="1574" y="1124"/>
                    </a:lnTo>
                    <a:lnTo>
                      <a:pt x="1543" y="1122"/>
                    </a:lnTo>
                    <a:lnTo>
                      <a:pt x="1515" y="1113"/>
                    </a:lnTo>
                    <a:lnTo>
                      <a:pt x="1488" y="1102"/>
                    </a:lnTo>
                    <a:lnTo>
                      <a:pt x="1465" y="1085"/>
                    </a:lnTo>
                    <a:lnTo>
                      <a:pt x="1445" y="1065"/>
                    </a:lnTo>
                    <a:lnTo>
                      <a:pt x="1428" y="1041"/>
                    </a:lnTo>
                    <a:lnTo>
                      <a:pt x="1416" y="1014"/>
                    </a:lnTo>
                    <a:lnTo>
                      <a:pt x="1408" y="986"/>
                    </a:lnTo>
                    <a:lnTo>
                      <a:pt x="1405" y="956"/>
                    </a:lnTo>
                    <a:lnTo>
                      <a:pt x="1408" y="925"/>
                    </a:lnTo>
                    <a:lnTo>
                      <a:pt x="1416" y="897"/>
                    </a:lnTo>
                    <a:lnTo>
                      <a:pt x="1428" y="870"/>
                    </a:lnTo>
                    <a:lnTo>
                      <a:pt x="1445" y="847"/>
                    </a:lnTo>
                    <a:lnTo>
                      <a:pt x="1465" y="827"/>
                    </a:lnTo>
                    <a:lnTo>
                      <a:pt x="1488" y="810"/>
                    </a:lnTo>
                    <a:lnTo>
                      <a:pt x="1515" y="798"/>
                    </a:lnTo>
                    <a:lnTo>
                      <a:pt x="1543" y="790"/>
                    </a:lnTo>
                    <a:lnTo>
                      <a:pt x="1574" y="787"/>
                    </a:lnTo>
                    <a:close/>
                    <a:moveTo>
                      <a:pt x="168" y="787"/>
                    </a:moveTo>
                    <a:lnTo>
                      <a:pt x="199" y="790"/>
                    </a:lnTo>
                    <a:lnTo>
                      <a:pt x="227" y="798"/>
                    </a:lnTo>
                    <a:lnTo>
                      <a:pt x="254" y="810"/>
                    </a:lnTo>
                    <a:lnTo>
                      <a:pt x="277" y="827"/>
                    </a:lnTo>
                    <a:lnTo>
                      <a:pt x="298" y="847"/>
                    </a:lnTo>
                    <a:lnTo>
                      <a:pt x="314" y="870"/>
                    </a:lnTo>
                    <a:lnTo>
                      <a:pt x="326" y="897"/>
                    </a:lnTo>
                    <a:lnTo>
                      <a:pt x="334" y="925"/>
                    </a:lnTo>
                    <a:lnTo>
                      <a:pt x="337" y="956"/>
                    </a:lnTo>
                    <a:lnTo>
                      <a:pt x="334" y="986"/>
                    </a:lnTo>
                    <a:lnTo>
                      <a:pt x="326" y="1014"/>
                    </a:lnTo>
                    <a:lnTo>
                      <a:pt x="314" y="1041"/>
                    </a:lnTo>
                    <a:lnTo>
                      <a:pt x="298" y="1065"/>
                    </a:lnTo>
                    <a:lnTo>
                      <a:pt x="277" y="1085"/>
                    </a:lnTo>
                    <a:lnTo>
                      <a:pt x="254" y="1102"/>
                    </a:lnTo>
                    <a:lnTo>
                      <a:pt x="227" y="1113"/>
                    </a:lnTo>
                    <a:lnTo>
                      <a:pt x="199" y="1122"/>
                    </a:lnTo>
                    <a:lnTo>
                      <a:pt x="168" y="1124"/>
                    </a:lnTo>
                    <a:lnTo>
                      <a:pt x="138" y="1122"/>
                    </a:lnTo>
                    <a:lnTo>
                      <a:pt x="110" y="1113"/>
                    </a:lnTo>
                    <a:lnTo>
                      <a:pt x="83" y="1102"/>
                    </a:lnTo>
                    <a:lnTo>
                      <a:pt x="60" y="1085"/>
                    </a:lnTo>
                    <a:lnTo>
                      <a:pt x="39" y="1065"/>
                    </a:lnTo>
                    <a:lnTo>
                      <a:pt x="23" y="1041"/>
                    </a:lnTo>
                    <a:lnTo>
                      <a:pt x="11" y="1014"/>
                    </a:lnTo>
                    <a:lnTo>
                      <a:pt x="2" y="986"/>
                    </a:lnTo>
                    <a:lnTo>
                      <a:pt x="0" y="956"/>
                    </a:lnTo>
                    <a:lnTo>
                      <a:pt x="2" y="925"/>
                    </a:lnTo>
                    <a:lnTo>
                      <a:pt x="11" y="897"/>
                    </a:lnTo>
                    <a:lnTo>
                      <a:pt x="23" y="870"/>
                    </a:lnTo>
                    <a:lnTo>
                      <a:pt x="39" y="847"/>
                    </a:lnTo>
                    <a:lnTo>
                      <a:pt x="60" y="827"/>
                    </a:lnTo>
                    <a:lnTo>
                      <a:pt x="83" y="810"/>
                    </a:lnTo>
                    <a:lnTo>
                      <a:pt x="110" y="798"/>
                    </a:lnTo>
                    <a:lnTo>
                      <a:pt x="138" y="790"/>
                    </a:lnTo>
                    <a:lnTo>
                      <a:pt x="168" y="787"/>
                    </a:lnTo>
                    <a:close/>
                    <a:moveTo>
                      <a:pt x="1968" y="0"/>
                    </a:moveTo>
                    <a:lnTo>
                      <a:pt x="1998" y="3"/>
                    </a:lnTo>
                    <a:lnTo>
                      <a:pt x="2026" y="11"/>
                    </a:lnTo>
                    <a:lnTo>
                      <a:pt x="2053" y="23"/>
                    </a:lnTo>
                    <a:lnTo>
                      <a:pt x="2076" y="39"/>
                    </a:lnTo>
                    <a:lnTo>
                      <a:pt x="2097" y="60"/>
                    </a:lnTo>
                    <a:lnTo>
                      <a:pt x="2113" y="83"/>
                    </a:lnTo>
                    <a:lnTo>
                      <a:pt x="2125" y="110"/>
                    </a:lnTo>
                    <a:lnTo>
                      <a:pt x="2134" y="138"/>
                    </a:lnTo>
                    <a:lnTo>
                      <a:pt x="2136" y="169"/>
                    </a:lnTo>
                    <a:lnTo>
                      <a:pt x="2134" y="199"/>
                    </a:lnTo>
                    <a:lnTo>
                      <a:pt x="2125" y="227"/>
                    </a:lnTo>
                    <a:lnTo>
                      <a:pt x="2113" y="254"/>
                    </a:lnTo>
                    <a:lnTo>
                      <a:pt x="2097" y="277"/>
                    </a:lnTo>
                    <a:lnTo>
                      <a:pt x="2076" y="298"/>
                    </a:lnTo>
                    <a:lnTo>
                      <a:pt x="2053" y="314"/>
                    </a:lnTo>
                    <a:lnTo>
                      <a:pt x="2026" y="326"/>
                    </a:lnTo>
                    <a:lnTo>
                      <a:pt x="1998" y="335"/>
                    </a:lnTo>
                    <a:lnTo>
                      <a:pt x="1968" y="337"/>
                    </a:lnTo>
                    <a:lnTo>
                      <a:pt x="1937" y="335"/>
                    </a:lnTo>
                    <a:lnTo>
                      <a:pt x="1909" y="326"/>
                    </a:lnTo>
                    <a:lnTo>
                      <a:pt x="1882" y="314"/>
                    </a:lnTo>
                    <a:lnTo>
                      <a:pt x="1859" y="298"/>
                    </a:lnTo>
                    <a:lnTo>
                      <a:pt x="1838" y="277"/>
                    </a:lnTo>
                    <a:lnTo>
                      <a:pt x="1822" y="254"/>
                    </a:lnTo>
                    <a:lnTo>
                      <a:pt x="1810" y="227"/>
                    </a:lnTo>
                    <a:lnTo>
                      <a:pt x="1802" y="199"/>
                    </a:lnTo>
                    <a:lnTo>
                      <a:pt x="1799" y="169"/>
                    </a:lnTo>
                    <a:lnTo>
                      <a:pt x="1802" y="138"/>
                    </a:lnTo>
                    <a:lnTo>
                      <a:pt x="1810" y="110"/>
                    </a:lnTo>
                    <a:lnTo>
                      <a:pt x="1822" y="83"/>
                    </a:lnTo>
                    <a:lnTo>
                      <a:pt x="1838" y="60"/>
                    </a:lnTo>
                    <a:lnTo>
                      <a:pt x="1859" y="39"/>
                    </a:lnTo>
                    <a:lnTo>
                      <a:pt x="1882" y="23"/>
                    </a:lnTo>
                    <a:lnTo>
                      <a:pt x="1909" y="11"/>
                    </a:lnTo>
                    <a:lnTo>
                      <a:pt x="1937" y="3"/>
                    </a:lnTo>
                    <a:lnTo>
                      <a:pt x="1968" y="0"/>
                    </a:lnTo>
                    <a:close/>
                  </a:path>
                </a:pathLst>
              </a:custGeom>
              <a:solidFill>
                <a:srgbClr val="FFC63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121" name="Straight Connector 70">
              <a:extLst>
                <a:ext uri="{FF2B5EF4-FFF2-40B4-BE49-F238E27FC236}">
                  <a16:creationId xmlns:a16="http://schemas.microsoft.com/office/drawing/2014/main" id="{E431A07F-61EA-4045-B52F-C66F042950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98671" y="3762836"/>
              <a:ext cx="724959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2" name="Straight Connector 71">
              <a:extLst>
                <a:ext uri="{FF2B5EF4-FFF2-40B4-BE49-F238E27FC236}">
                  <a16:creationId xmlns:a16="http://schemas.microsoft.com/office/drawing/2014/main" id="{99206D0A-32AC-42B3-8B8B-E853B0BA78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98670" y="2507468"/>
              <a:ext cx="731520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3" name="TextBox 25">
              <a:extLst>
                <a:ext uri="{FF2B5EF4-FFF2-40B4-BE49-F238E27FC236}">
                  <a16:creationId xmlns:a16="http://schemas.microsoft.com/office/drawing/2014/main" id="{83755B33-4895-4439-9329-E67A18267D60}"/>
                </a:ext>
              </a:extLst>
            </p:cNvPr>
            <p:cNvSpPr txBox="1"/>
            <p:nvPr/>
          </p:nvSpPr>
          <p:spPr>
            <a:xfrm>
              <a:off x="6720173" y="2332502"/>
              <a:ext cx="1418896" cy="23113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eaLnBrk="0" hangingPunct="0">
                <a:lnSpc>
                  <a:spcPts val="1800"/>
                </a:lnSpc>
              </a:pPr>
              <a:r>
                <a:rPr lang="en-US" sz="1400" dirty="0"/>
                <a:t>Portal </a:t>
              </a:r>
            </a:p>
            <a:p>
              <a:pPr eaLnBrk="0" hangingPunct="0">
                <a:lnSpc>
                  <a:spcPts val="1800"/>
                </a:lnSpc>
              </a:pPr>
              <a:r>
                <a:rPr lang="en-US" sz="1400" dirty="0"/>
                <a:t>for ArcGIS</a:t>
              </a:r>
            </a:p>
          </p:txBody>
        </p:sp>
        <p:sp>
          <p:nvSpPr>
            <p:cNvPr id="124" name="TextBox 26">
              <a:extLst>
                <a:ext uri="{FF2B5EF4-FFF2-40B4-BE49-F238E27FC236}">
                  <a16:creationId xmlns:a16="http://schemas.microsoft.com/office/drawing/2014/main" id="{A7A1A9C4-BC54-48B6-822F-1594CCBD3471}"/>
                </a:ext>
              </a:extLst>
            </p:cNvPr>
            <p:cNvSpPr txBox="1"/>
            <p:nvPr/>
          </p:nvSpPr>
          <p:spPr>
            <a:xfrm>
              <a:off x="6720173" y="3577279"/>
              <a:ext cx="1418896" cy="23113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eaLnBrk="0" hangingPunct="0">
                <a:lnSpc>
                  <a:spcPts val="1800"/>
                </a:lnSpc>
              </a:pPr>
              <a:r>
                <a:rPr lang="en-US" sz="1400" dirty="0"/>
                <a:t>Hosting </a:t>
              </a:r>
            </a:p>
            <a:p>
              <a:pPr eaLnBrk="0" hangingPunct="0">
                <a:lnSpc>
                  <a:spcPts val="1800"/>
                </a:lnSpc>
              </a:pPr>
              <a:r>
                <a:rPr lang="en-US" sz="1400" dirty="0"/>
                <a:t>Server</a:t>
              </a:r>
            </a:p>
          </p:txBody>
        </p:sp>
        <p:sp>
          <p:nvSpPr>
            <p:cNvPr id="125" name="TextBox 27">
              <a:extLst>
                <a:ext uri="{FF2B5EF4-FFF2-40B4-BE49-F238E27FC236}">
                  <a16:creationId xmlns:a16="http://schemas.microsoft.com/office/drawing/2014/main" id="{2973A925-4F6D-43F6-84B1-78D342C01ABD}"/>
                </a:ext>
              </a:extLst>
            </p:cNvPr>
            <p:cNvSpPr txBox="1"/>
            <p:nvPr/>
          </p:nvSpPr>
          <p:spPr>
            <a:xfrm>
              <a:off x="6720173" y="4734791"/>
              <a:ext cx="1551203" cy="23113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eaLnBrk="0" hangingPunct="0">
                <a:lnSpc>
                  <a:spcPts val="1800"/>
                </a:lnSpc>
              </a:pPr>
              <a:r>
                <a:rPr lang="en-US" sz="1400" dirty="0"/>
                <a:t>ArcGIS </a:t>
              </a:r>
            </a:p>
            <a:p>
              <a:pPr eaLnBrk="0" hangingPunct="0">
                <a:lnSpc>
                  <a:spcPts val="1800"/>
                </a:lnSpc>
              </a:pPr>
              <a:r>
                <a:rPr lang="en-US" sz="1400" dirty="0"/>
                <a:t>Data Store</a:t>
              </a:r>
            </a:p>
            <a:p>
              <a:pPr eaLnBrk="0" hangingPunct="0">
                <a:lnSpc>
                  <a:spcPts val="1800"/>
                </a:lnSpc>
              </a:pPr>
              <a:r>
                <a:rPr lang="en-US" sz="1100" dirty="0"/>
                <a:t>(relational + tile cache)</a:t>
              </a:r>
            </a:p>
          </p:txBody>
        </p:sp>
        <p:sp>
          <p:nvSpPr>
            <p:cNvPr id="126" name="TextBox 35">
              <a:extLst>
                <a:ext uri="{FF2B5EF4-FFF2-40B4-BE49-F238E27FC236}">
                  <a16:creationId xmlns:a16="http://schemas.microsoft.com/office/drawing/2014/main" id="{61031604-F545-4097-BF10-50101022F4BC}"/>
                </a:ext>
              </a:extLst>
            </p:cNvPr>
            <p:cNvSpPr txBox="1"/>
            <p:nvPr/>
          </p:nvSpPr>
          <p:spPr>
            <a:xfrm>
              <a:off x="2825964" y="3591544"/>
              <a:ext cx="1418896" cy="23113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r" eaLnBrk="0" hangingPunct="0">
                <a:lnSpc>
                  <a:spcPts val="1800"/>
                </a:lnSpc>
              </a:pPr>
              <a:r>
                <a:rPr lang="en-US" sz="1400" dirty="0"/>
                <a:t>ArcGIS </a:t>
              </a:r>
            </a:p>
            <a:p>
              <a:pPr algn="r" eaLnBrk="0" hangingPunct="0">
                <a:lnSpc>
                  <a:spcPts val="1800"/>
                </a:lnSpc>
              </a:pPr>
              <a:r>
                <a:rPr lang="en-US" sz="1400" dirty="0"/>
                <a:t>Web Adaptor</a:t>
              </a:r>
            </a:p>
          </p:txBody>
        </p:sp>
        <p:sp>
          <p:nvSpPr>
            <p:cNvPr id="127" name="TextBox 36">
              <a:extLst>
                <a:ext uri="{FF2B5EF4-FFF2-40B4-BE49-F238E27FC236}">
                  <a16:creationId xmlns:a16="http://schemas.microsoft.com/office/drawing/2014/main" id="{8DC94E7A-7057-4676-A3CD-BD4DC95BB336}"/>
                </a:ext>
              </a:extLst>
            </p:cNvPr>
            <p:cNvSpPr txBox="1"/>
            <p:nvPr/>
          </p:nvSpPr>
          <p:spPr>
            <a:xfrm>
              <a:off x="2825964" y="2328511"/>
              <a:ext cx="1418896" cy="23113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r" eaLnBrk="0" hangingPunct="0">
                <a:lnSpc>
                  <a:spcPts val="1800"/>
                </a:lnSpc>
              </a:pPr>
              <a:r>
                <a:rPr lang="en-US" sz="1400" dirty="0"/>
                <a:t>ArcGIS </a:t>
              </a:r>
            </a:p>
            <a:p>
              <a:pPr algn="r" eaLnBrk="0" hangingPunct="0">
                <a:lnSpc>
                  <a:spcPts val="1800"/>
                </a:lnSpc>
              </a:pPr>
              <a:r>
                <a:rPr lang="en-US" sz="1400" dirty="0"/>
                <a:t>Web Adaptor</a:t>
              </a:r>
            </a:p>
          </p:txBody>
        </p:sp>
      </p:grpSp>
      <p:pic>
        <p:nvPicPr>
          <p:cNvPr id="138" name="Imagen 137">
            <a:extLst>
              <a:ext uri="{FF2B5EF4-FFF2-40B4-BE49-F238E27FC236}">
                <a16:creationId xmlns:a16="http://schemas.microsoft.com/office/drawing/2014/main" id="{F7A1F86F-3172-43CF-B959-E0D9C5AF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605" y="2039245"/>
            <a:ext cx="3966130" cy="2018319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grpSp>
        <p:nvGrpSpPr>
          <p:cNvPr id="139" name="Grupo 138">
            <a:extLst>
              <a:ext uri="{FF2B5EF4-FFF2-40B4-BE49-F238E27FC236}">
                <a16:creationId xmlns:a16="http://schemas.microsoft.com/office/drawing/2014/main" id="{409F1BD8-80F4-4ADB-9C54-8EEC6C9F1F40}"/>
              </a:ext>
            </a:extLst>
          </p:cNvPr>
          <p:cNvGrpSpPr/>
          <p:nvPr/>
        </p:nvGrpSpPr>
        <p:grpSpPr>
          <a:xfrm>
            <a:off x="7505548" y="3283698"/>
            <a:ext cx="5173899" cy="3429000"/>
            <a:chOff x="6320326" y="2824144"/>
            <a:chExt cx="6406274" cy="4004985"/>
          </a:xfrm>
        </p:grpSpPr>
        <p:pic>
          <p:nvPicPr>
            <p:cNvPr id="140" name="Imagen 139">
              <a:extLst>
                <a:ext uri="{FF2B5EF4-FFF2-40B4-BE49-F238E27FC236}">
                  <a16:creationId xmlns:a16="http://schemas.microsoft.com/office/drawing/2014/main" id="{C61A8416-42BE-4F73-BCCC-9BB2D98A6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b="37151"/>
            <a:stretch/>
          </p:blipFill>
          <p:spPr>
            <a:xfrm>
              <a:off x="6320326" y="2824144"/>
              <a:ext cx="6370872" cy="4004017"/>
            </a:xfrm>
            <a:prstGeom prst="rect">
              <a:avLst/>
            </a:prstGeom>
          </p:spPr>
        </p:pic>
        <p:pic>
          <p:nvPicPr>
            <p:cNvPr id="141" name="Imagen 140">
              <a:extLst>
                <a:ext uri="{FF2B5EF4-FFF2-40B4-BE49-F238E27FC236}">
                  <a16:creationId xmlns:a16="http://schemas.microsoft.com/office/drawing/2014/main" id="{DE7F321B-A330-47AD-BB59-CCF6A36E3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b="37151"/>
            <a:stretch/>
          </p:blipFill>
          <p:spPr>
            <a:xfrm>
              <a:off x="6355728" y="2825112"/>
              <a:ext cx="6370872" cy="4004017"/>
            </a:xfrm>
            <a:prstGeom prst="rect">
              <a:avLst/>
            </a:prstGeom>
          </p:spPr>
        </p:pic>
        <p:pic>
          <p:nvPicPr>
            <p:cNvPr id="142" name="Imagen 141">
              <a:extLst>
                <a:ext uri="{FF2B5EF4-FFF2-40B4-BE49-F238E27FC236}">
                  <a16:creationId xmlns:a16="http://schemas.microsoft.com/office/drawing/2014/main" id="{FF715010-7E8F-4D13-BEFF-BEB0449AE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b="37151"/>
            <a:stretch/>
          </p:blipFill>
          <p:spPr>
            <a:xfrm>
              <a:off x="6336678" y="2825112"/>
              <a:ext cx="6370872" cy="4004017"/>
            </a:xfrm>
            <a:prstGeom prst="rect">
              <a:avLst/>
            </a:prstGeom>
          </p:spPr>
        </p:pic>
      </p:grpSp>
      <p:pic>
        <p:nvPicPr>
          <p:cNvPr id="143" name="Imagen 142">
            <a:extLst>
              <a:ext uri="{FF2B5EF4-FFF2-40B4-BE49-F238E27FC236}">
                <a16:creationId xmlns:a16="http://schemas.microsoft.com/office/drawing/2014/main" id="{985E878B-96A7-43A5-82D2-F78613C05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217" y="3744179"/>
            <a:ext cx="3387933" cy="2900276"/>
          </a:xfrm>
          <a:prstGeom prst="rect">
            <a:avLst/>
          </a:prstGeom>
        </p:spPr>
      </p:pic>
      <p:sp>
        <p:nvSpPr>
          <p:cNvPr id="144" name="CuadroTexto 143">
            <a:extLst>
              <a:ext uri="{FF2B5EF4-FFF2-40B4-BE49-F238E27FC236}">
                <a16:creationId xmlns:a16="http://schemas.microsoft.com/office/drawing/2014/main" id="{D1954D92-D139-4CAE-8A46-D5E19C2FDD1E}"/>
              </a:ext>
            </a:extLst>
          </p:cNvPr>
          <p:cNvSpPr txBox="1"/>
          <p:nvPr/>
        </p:nvSpPr>
        <p:spPr>
          <a:xfrm>
            <a:off x="4182295" y="772126"/>
            <a:ext cx="3865722" cy="90505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ArcGIS </a:t>
            </a:r>
            <a:r>
              <a:rPr lang="es-CO" sz="2400" b="1" dirty="0" err="1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Insights</a:t>
            </a: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 </a:t>
            </a:r>
            <a:r>
              <a:rPr lang="es-CO" sz="2400" b="1" dirty="0" err="1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Jumpstart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Avenir LT Std 65 Medium" panose="020B0803020203020204" pitchFamily="34" charset="0"/>
              <a:ea typeface="ＭＳ Ｐゴシック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 Vea y administre el estado, el uso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 y la disponibilidad de GIS de su empresa</a:t>
            </a:r>
            <a:r>
              <a:rPr lang="es-CO" sz="2400" dirty="0">
                <a:solidFill>
                  <a:prstClr val="white"/>
                </a:solidFill>
                <a:latin typeface="Arial"/>
                <a:ea typeface="ＭＳ Ｐゴシック"/>
              </a:rPr>
              <a:t>.</a:t>
            </a:r>
            <a:endParaRPr lang="es-CO" sz="1600" dirty="0">
              <a:solidFill>
                <a:srgbClr val="2A3A4C"/>
              </a:solidFill>
              <a:latin typeface="Avenir LT Std 35 Light" panose="020B0402020203020204" pitchFamily="34" charset="0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2851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adroTexto 38">
            <a:extLst>
              <a:ext uri="{FF2B5EF4-FFF2-40B4-BE49-F238E27FC236}">
                <a16:creationId xmlns:a16="http://schemas.microsoft.com/office/drawing/2014/main" id="{D5E3F6AE-7B5D-461B-AE8C-278AE634E962}"/>
              </a:ext>
            </a:extLst>
          </p:cNvPr>
          <p:cNvSpPr txBox="1"/>
          <p:nvPr/>
        </p:nvSpPr>
        <p:spPr>
          <a:xfrm>
            <a:off x="2296634" y="1381962"/>
            <a:ext cx="2212848" cy="89164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Web GIS Launch Kit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Web GIS en su organización: toda persona pueda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descubrir,  crear y compartir mapas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en cualquier lugar y momento.</a:t>
            </a:r>
          </a:p>
        </p:txBody>
      </p:sp>
      <p:sp>
        <p:nvSpPr>
          <p:cNvPr id="23" name="object 28">
            <a:extLst>
              <a:ext uri="{FF2B5EF4-FFF2-40B4-BE49-F238E27FC236}">
                <a16:creationId xmlns:a16="http://schemas.microsoft.com/office/drawing/2014/main" id="{ACFF6EAD-AAE6-42A3-9E84-AD926C29D497}"/>
              </a:ext>
            </a:extLst>
          </p:cNvPr>
          <p:cNvSpPr/>
          <p:nvPr/>
        </p:nvSpPr>
        <p:spPr>
          <a:xfrm>
            <a:off x="223115" y="140918"/>
            <a:ext cx="1063995" cy="1135098"/>
          </a:xfrm>
          <a:custGeom>
            <a:avLst/>
            <a:gdLst/>
            <a:ahLst/>
            <a:cxnLst/>
            <a:rect l="l" t="t" r="r" b="b"/>
            <a:pathLst>
              <a:path w="1294129" h="1493520">
                <a:moveTo>
                  <a:pt x="646938" y="0"/>
                </a:moveTo>
                <a:lnTo>
                  <a:pt x="0" y="373316"/>
                </a:lnTo>
                <a:lnTo>
                  <a:pt x="0" y="1120140"/>
                </a:lnTo>
                <a:lnTo>
                  <a:pt x="646938" y="1493520"/>
                </a:lnTo>
                <a:lnTo>
                  <a:pt x="1293876" y="1120140"/>
                </a:lnTo>
                <a:lnTo>
                  <a:pt x="1293876" y="373316"/>
                </a:lnTo>
                <a:lnTo>
                  <a:pt x="646938" y="0"/>
                </a:lnTo>
                <a:close/>
              </a:path>
            </a:pathLst>
          </a:custGeom>
          <a:solidFill>
            <a:srgbClr val="FABE3C"/>
          </a:solidFill>
          <a:ln w="41275" cmpd="dbl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DA5F25E-0B98-4470-95E0-ABF97E49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08" y="360242"/>
            <a:ext cx="603457" cy="620834"/>
          </a:xfrm>
          <a:prstGeom prst="rect">
            <a:avLst/>
          </a:prstGeom>
          <a:ln>
            <a:solidFill>
              <a:srgbClr val="FABE3C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72C5D5B-1279-42C4-9C92-9481149AE40F}"/>
              </a:ext>
            </a:extLst>
          </p:cNvPr>
          <p:cNvSpPr txBox="1">
            <a:spLocks/>
          </p:cNvSpPr>
          <p:nvPr/>
        </p:nvSpPr>
        <p:spPr>
          <a:xfrm>
            <a:off x="1293844" y="303114"/>
            <a:ext cx="10522859" cy="9050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venir Next LT Pro Demi" panose="020B0503020202020204" pitchFamily="34" charset="77"/>
                <a:ea typeface="+mj-ea"/>
                <a:cs typeface="+mj-cs"/>
              </a:defRPr>
            </a:lvl1pPr>
          </a:lstStyle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Launch Kit</a:t>
            </a:r>
          </a:p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s-CO" sz="1600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cs typeface="Arial"/>
              </a:rPr>
              <a:t>Apropiación</a:t>
            </a:r>
            <a:endParaRPr lang="en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9683094-21EB-4D7B-8AF0-8C01200BA75C}"/>
              </a:ext>
            </a:extLst>
          </p:cNvPr>
          <p:cNvSpPr txBox="1"/>
          <p:nvPr/>
        </p:nvSpPr>
        <p:spPr>
          <a:xfrm>
            <a:off x="7080279" y="1364818"/>
            <a:ext cx="3865722" cy="90505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lvl="0" algn="ctr" eaLnBrk="0" hangingPunct="0">
              <a:lnSpc>
                <a:spcPct val="150000"/>
              </a:lnSpc>
            </a:pP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ArcGIS </a:t>
            </a:r>
            <a:r>
              <a:rPr lang="es-CO" sz="2400" b="1" dirty="0" err="1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Insights</a:t>
            </a: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 Launch Kit</a:t>
            </a:r>
          </a:p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 </a:t>
            </a: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Busque respuestas con </a:t>
            </a:r>
          </a:p>
          <a:p>
            <a:pPr lvl="0" algn="ctr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el análisis espacial.</a:t>
            </a:r>
            <a:endParaRPr lang="es-CO" sz="1600" dirty="0">
              <a:solidFill>
                <a:srgbClr val="2A3A4C"/>
              </a:solidFill>
              <a:latin typeface="Avenir LT Std 35 Light" panose="020B0402020203020204" pitchFamily="34" charset="0"/>
              <a:ea typeface="ＭＳ Ｐゴシック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9A25DD5-A564-4558-AC84-B7BF40C163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36683"/>
          <a:stretch/>
        </p:blipFill>
        <p:spPr>
          <a:xfrm>
            <a:off x="621187" y="2967556"/>
            <a:ext cx="5296172" cy="3205381"/>
          </a:xfrm>
          <a:prstGeom prst="rect">
            <a:avLst/>
          </a:prstGeom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0DE2B231-7869-413C-AB90-4DF1FC7320E2}"/>
              </a:ext>
            </a:extLst>
          </p:cNvPr>
          <p:cNvGrpSpPr/>
          <p:nvPr/>
        </p:nvGrpSpPr>
        <p:grpSpPr>
          <a:xfrm>
            <a:off x="1188963" y="3425900"/>
            <a:ext cx="4251197" cy="2648409"/>
            <a:chOff x="7157220" y="3703540"/>
            <a:chExt cx="4867865" cy="3087197"/>
          </a:xfrm>
        </p:grpSpPr>
        <p:sp>
          <p:nvSpPr>
            <p:cNvPr id="32" name="Rectangle 61">
              <a:extLst>
                <a:ext uri="{FF2B5EF4-FFF2-40B4-BE49-F238E27FC236}">
                  <a16:creationId xmlns:a16="http://schemas.microsoft.com/office/drawing/2014/main" id="{FF9C5CE8-9DF2-4D3D-AE66-027358B57F7A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8930082" y="5201219"/>
              <a:ext cx="1354885" cy="41303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33" name="AutoShape 61">
              <a:extLst>
                <a:ext uri="{FF2B5EF4-FFF2-40B4-BE49-F238E27FC236}">
                  <a16:creationId xmlns:a16="http://schemas.microsoft.com/office/drawing/2014/main" id="{9948E5C1-7417-4FBF-9DCC-A572F5ACF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7316" y="6493900"/>
              <a:ext cx="799977" cy="29683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0" tIns="0" rIns="0" bIns="45708" numCol="1" rtlCol="0" anchor="t" anchorCtr="0" compatLnSpc="1">
              <a:prstTxWarp prst="textNoShape">
                <a:avLst/>
              </a:prstTxWarp>
            </a:bodyPr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schemeClr val="tx1"/>
                  </a:solidFill>
                  <a:ea typeface="Avenir Roman" charset="0"/>
                  <a:cs typeface="Avenir Roman" charset="0"/>
                </a:rPr>
                <a:t>ArcGIS</a:t>
              </a:r>
            </a:p>
          </p:txBody>
        </p:sp>
        <p:sp>
          <p:nvSpPr>
            <p:cNvPr id="34" name="Rectangle 61">
              <a:extLst>
                <a:ext uri="{FF2B5EF4-FFF2-40B4-BE49-F238E27FC236}">
                  <a16:creationId xmlns:a16="http://schemas.microsoft.com/office/drawing/2014/main" id="{3C6E6F88-322A-497B-8B6F-AF2205B735F0}"/>
                </a:ext>
              </a:extLst>
            </p:cNvPr>
            <p:cNvSpPr>
              <a:spLocks/>
            </p:cNvSpPr>
            <p:nvPr/>
          </p:nvSpPr>
          <p:spPr bwMode="auto">
            <a:xfrm rot="7848571" flipH="1" flipV="1">
              <a:off x="9521837" y="5338833"/>
              <a:ext cx="1354885" cy="41303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35" name="Group 239">
              <a:extLst>
                <a:ext uri="{FF2B5EF4-FFF2-40B4-BE49-F238E27FC236}">
                  <a16:creationId xmlns:a16="http://schemas.microsoft.com/office/drawing/2014/main" id="{E5B2FE7D-79F7-4BC5-B0B9-7AC57FC62A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52794" y="5878356"/>
              <a:ext cx="490714" cy="461822"/>
              <a:chOff x="5749668" y="2153920"/>
              <a:chExt cx="543183" cy="466107"/>
            </a:xfrm>
          </p:grpSpPr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035CD042-0539-4DE2-89BC-13600B379E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05488" y="2153920"/>
                <a:ext cx="487363" cy="358775"/>
              </a:xfrm>
              <a:custGeom>
                <a:avLst/>
                <a:gdLst>
                  <a:gd name="T0" fmla="*/ 1623 w 2146"/>
                  <a:gd name="T1" fmla="*/ 1510 h 1580"/>
                  <a:gd name="T2" fmla="*/ 1728 w 2146"/>
                  <a:gd name="T3" fmla="*/ 1520 h 1580"/>
                  <a:gd name="T4" fmla="*/ 1760 w 2146"/>
                  <a:gd name="T5" fmla="*/ 1561 h 1580"/>
                  <a:gd name="T6" fmla="*/ 1269 w 2146"/>
                  <a:gd name="T7" fmla="*/ 1512 h 1580"/>
                  <a:gd name="T8" fmla="*/ 1275 w 2146"/>
                  <a:gd name="T9" fmla="*/ 1510 h 1580"/>
                  <a:gd name="T10" fmla="*/ 433 w 2146"/>
                  <a:gd name="T11" fmla="*/ 838 h 1580"/>
                  <a:gd name="T12" fmla="*/ 561 w 2146"/>
                  <a:gd name="T13" fmla="*/ 904 h 1580"/>
                  <a:gd name="T14" fmla="*/ 368 w 2146"/>
                  <a:gd name="T15" fmla="*/ 982 h 1580"/>
                  <a:gd name="T16" fmla="*/ 372 w 2146"/>
                  <a:gd name="T17" fmla="*/ 925 h 1580"/>
                  <a:gd name="T18" fmla="*/ 433 w 2146"/>
                  <a:gd name="T19" fmla="*/ 838 h 1580"/>
                  <a:gd name="T20" fmla="*/ 710 w 2146"/>
                  <a:gd name="T21" fmla="*/ 760 h 1580"/>
                  <a:gd name="T22" fmla="*/ 340 w 2146"/>
                  <a:gd name="T23" fmla="*/ 781 h 1580"/>
                  <a:gd name="T24" fmla="*/ 281 w 2146"/>
                  <a:gd name="T25" fmla="*/ 710 h 1580"/>
                  <a:gd name="T26" fmla="*/ 230 w 2146"/>
                  <a:gd name="T27" fmla="*/ 671 h 1580"/>
                  <a:gd name="T28" fmla="*/ 1013 w 2146"/>
                  <a:gd name="T29" fmla="*/ 396 h 1580"/>
                  <a:gd name="T30" fmla="*/ 1546 w 2146"/>
                  <a:gd name="T31" fmla="*/ 396 h 1580"/>
                  <a:gd name="T32" fmla="*/ 2041 w 2146"/>
                  <a:gd name="T33" fmla="*/ 396 h 1580"/>
                  <a:gd name="T34" fmla="*/ 2107 w 2146"/>
                  <a:gd name="T35" fmla="*/ 419 h 1580"/>
                  <a:gd name="T36" fmla="*/ 2142 w 2146"/>
                  <a:gd name="T37" fmla="*/ 476 h 1580"/>
                  <a:gd name="T38" fmla="*/ 2146 w 2146"/>
                  <a:gd name="T39" fmla="*/ 715 h 1580"/>
                  <a:gd name="T40" fmla="*/ 2146 w 2146"/>
                  <a:gd name="T41" fmla="*/ 1017 h 1580"/>
                  <a:gd name="T42" fmla="*/ 2142 w 2146"/>
                  <a:gd name="T43" fmla="*/ 1256 h 1580"/>
                  <a:gd name="T44" fmla="*/ 2107 w 2146"/>
                  <a:gd name="T45" fmla="*/ 1313 h 1580"/>
                  <a:gd name="T46" fmla="*/ 2041 w 2146"/>
                  <a:gd name="T47" fmla="*/ 1336 h 1580"/>
                  <a:gd name="T48" fmla="*/ 1217 w 2146"/>
                  <a:gd name="T49" fmla="*/ 1284 h 1580"/>
                  <a:gd name="T50" fmla="*/ 1148 w 2146"/>
                  <a:gd name="T51" fmla="*/ 1225 h 1580"/>
                  <a:gd name="T52" fmla="*/ 1093 w 2146"/>
                  <a:gd name="T53" fmla="*/ 1197 h 1580"/>
                  <a:gd name="T54" fmla="*/ 927 w 2146"/>
                  <a:gd name="T55" fmla="*/ 501 h 1580"/>
                  <a:gd name="T56" fmla="*/ 864 w 2146"/>
                  <a:gd name="T57" fmla="*/ 736 h 1580"/>
                  <a:gd name="T58" fmla="*/ 823 w 2146"/>
                  <a:gd name="T59" fmla="*/ 735 h 1580"/>
                  <a:gd name="T60" fmla="*/ 823 w 2146"/>
                  <a:gd name="T61" fmla="*/ 501 h 1580"/>
                  <a:gd name="T62" fmla="*/ 845 w 2146"/>
                  <a:gd name="T63" fmla="*/ 435 h 1580"/>
                  <a:gd name="T64" fmla="*/ 903 w 2146"/>
                  <a:gd name="T65" fmla="*/ 399 h 1580"/>
                  <a:gd name="T66" fmla="*/ 284 w 2146"/>
                  <a:gd name="T67" fmla="*/ 0 h 1580"/>
                  <a:gd name="T68" fmla="*/ 447 w 2146"/>
                  <a:gd name="T69" fmla="*/ 0 h 1580"/>
                  <a:gd name="T70" fmla="*/ 704 w 2146"/>
                  <a:gd name="T71" fmla="*/ 0 h 1580"/>
                  <a:gd name="T72" fmla="*/ 875 w 2146"/>
                  <a:gd name="T73" fmla="*/ 0 h 1580"/>
                  <a:gd name="T74" fmla="*/ 1055 w 2146"/>
                  <a:gd name="T75" fmla="*/ 11 h 1580"/>
                  <a:gd name="T76" fmla="*/ 1095 w 2146"/>
                  <a:gd name="T77" fmla="*/ 63 h 1580"/>
                  <a:gd name="T78" fmla="*/ 1098 w 2146"/>
                  <a:gd name="T79" fmla="*/ 221 h 1580"/>
                  <a:gd name="T80" fmla="*/ 1011 w 2146"/>
                  <a:gd name="T81" fmla="*/ 86 h 1580"/>
                  <a:gd name="T82" fmla="*/ 59 w 2146"/>
                  <a:gd name="T83" fmla="*/ 296 h 1580"/>
                  <a:gd name="T84" fmla="*/ 0 w 2146"/>
                  <a:gd name="T85" fmla="*/ 86 h 1580"/>
                  <a:gd name="T86" fmla="*/ 25 w 2146"/>
                  <a:gd name="T87" fmla="*/ 25 h 1580"/>
                  <a:gd name="T88" fmla="*/ 87 w 2146"/>
                  <a:gd name="T89" fmla="*/ 0 h 1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46" h="1580">
                    <a:moveTo>
                      <a:pt x="1345" y="1406"/>
                    </a:moveTo>
                    <a:lnTo>
                      <a:pt x="1623" y="1406"/>
                    </a:lnTo>
                    <a:lnTo>
                      <a:pt x="1623" y="1510"/>
                    </a:lnTo>
                    <a:lnTo>
                      <a:pt x="1692" y="1510"/>
                    </a:lnTo>
                    <a:lnTo>
                      <a:pt x="1711" y="1513"/>
                    </a:lnTo>
                    <a:lnTo>
                      <a:pt x="1728" y="1520"/>
                    </a:lnTo>
                    <a:lnTo>
                      <a:pt x="1742" y="1531"/>
                    </a:lnTo>
                    <a:lnTo>
                      <a:pt x="1753" y="1544"/>
                    </a:lnTo>
                    <a:lnTo>
                      <a:pt x="1760" y="1561"/>
                    </a:lnTo>
                    <a:lnTo>
                      <a:pt x="1762" y="1580"/>
                    </a:lnTo>
                    <a:lnTo>
                      <a:pt x="1273" y="1580"/>
                    </a:lnTo>
                    <a:lnTo>
                      <a:pt x="1269" y="1512"/>
                    </a:lnTo>
                    <a:lnTo>
                      <a:pt x="1271" y="1512"/>
                    </a:lnTo>
                    <a:lnTo>
                      <a:pt x="1273" y="1510"/>
                    </a:lnTo>
                    <a:lnTo>
                      <a:pt x="1275" y="1510"/>
                    </a:lnTo>
                    <a:lnTo>
                      <a:pt x="1345" y="1510"/>
                    </a:lnTo>
                    <a:lnTo>
                      <a:pt x="1345" y="1406"/>
                    </a:lnTo>
                    <a:close/>
                    <a:moveTo>
                      <a:pt x="433" y="838"/>
                    </a:moveTo>
                    <a:lnTo>
                      <a:pt x="606" y="838"/>
                    </a:lnTo>
                    <a:lnTo>
                      <a:pt x="582" y="869"/>
                    </a:lnTo>
                    <a:lnTo>
                      <a:pt x="561" y="904"/>
                    </a:lnTo>
                    <a:lnTo>
                      <a:pt x="545" y="942"/>
                    </a:lnTo>
                    <a:lnTo>
                      <a:pt x="535" y="982"/>
                    </a:lnTo>
                    <a:lnTo>
                      <a:pt x="368" y="982"/>
                    </a:lnTo>
                    <a:lnTo>
                      <a:pt x="364" y="927"/>
                    </a:lnTo>
                    <a:lnTo>
                      <a:pt x="368" y="926"/>
                    </a:lnTo>
                    <a:lnTo>
                      <a:pt x="372" y="925"/>
                    </a:lnTo>
                    <a:lnTo>
                      <a:pt x="375" y="924"/>
                    </a:lnTo>
                    <a:lnTo>
                      <a:pt x="433" y="924"/>
                    </a:lnTo>
                    <a:lnTo>
                      <a:pt x="433" y="838"/>
                    </a:lnTo>
                    <a:close/>
                    <a:moveTo>
                      <a:pt x="234" y="664"/>
                    </a:moveTo>
                    <a:lnTo>
                      <a:pt x="710" y="664"/>
                    </a:lnTo>
                    <a:lnTo>
                      <a:pt x="710" y="760"/>
                    </a:lnTo>
                    <a:lnTo>
                      <a:pt x="692" y="770"/>
                    </a:lnTo>
                    <a:lnTo>
                      <a:pt x="675" y="781"/>
                    </a:lnTo>
                    <a:lnTo>
                      <a:pt x="340" y="781"/>
                    </a:lnTo>
                    <a:lnTo>
                      <a:pt x="324" y="754"/>
                    </a:lnTo>
                    <a:lnTo>
                      <a:pt x="304" y="730"/>
                    </a:lnTo>
                    <a:lnTo>
                      <a:pt x="281" y="710"/>
                    </a:lnTo>
                    <a:lnTo>
                      <a:pt x="256" y="692"/>
                    </a:lnTo>
                    <a:lnTo>
                      <a:pt x="228" y="678"/>
                    </a:lnTo>
                    <a:lnTo>
                      <a:pt x="230" y="671"/>
                    </a:lnTo>
                    <a:lnTo>
                      <a:pt x="234" y="664"/>
                    </a:lnTo>
                    <a:close/>
                    <a:moveTo>
                      <a:pt x="927" y="396"/>
                    </a:moveTo>
                    <a:lnTo>
                      <a:pt x="1013" y="396"/>
                    </a:lnTo>
                    <a:lnTo>
                      <a:pt x="1091" y="396"/>
                    </a:lnTo>
                    <a:lnTo>
                      <a:pt x="1164" y="396"/>
                    </a:lnTo>
                    <a:lnTo>
                      <a:pt x="1546" y="396"/>
                    </a:lnTo>
                    <a:lnTo>
                      <a:pt x="1607" y="396"/>
                    </a:lnTo>
                    <a:lnTo>
                      <a:pt x="1669" y="396"/>
                    </a:lnTo>
                    <a:lnTo>
                      <a:pt x="2041" y="396"/>
                    </a:lnTo>
                    <a:lnTo>
                      <a:pt x="2065" y="399"/>
                    </a:lnTo>
                    <a:lnTo>
                      <a:pt x="2086" y="407"/>
                    </a:lnTo>
                    <a:lnTo>
                      <a:pt x="2107" y="419"/>
                    </a:lnTo>
                    <a:lnTo>
                      <a:pt x="2122" y="435"/>
                    </a:lnTo>
                    <a:lnTo>
                      <a:pt x="2135" y="455"/>
                    </a:lnTo>
                    <a:lnTo>
                      <a:pt x="2142" y="476"/>
                    </a:lnTo>
                    <a:lnTo>
                      <a:pt x="2146" y="501"/>
                    </a:lnTo>
                    <a:lnTo>
                      <a:pt x="2146" y="610"/>
                    </a:lnTo>
                    <a:lnTo>
                      <a:pt x="2146" y="715"/>
                    </a:lnTo>
                    <a:lnTo>
                      <a:pt x="2146" y="816"/>
                    </a:lnTo>
                    <a:lnTo>
                      <a:pt x="2146" y="916"/>
                    </a:lnTo>
                    <a:lnTo>
                      <a:pt x="2146" y="1017"/>
                    </a:lnTo>
                    <a:lnTo>
                      <a:pt x="2146" y="1122"/>
                    </a:lnTo>
                    <a:lnTo>
                      <a:pt x="2146" y="1232"/>
                    </a:lnTo>
                    <a:lnTo>
                      <a:pt x="2142" y="1256"/>
                    </a:lnTo>
                    <a:lnTo>
                      <a:pt x="2135" y="1278"/>
                    </a:lnTo>
                    <a:lnTo>
                      <a:pt x="2122" y="1297"/>
                    </a:lnTo>
                    <a:lnTo>
                      <a:pt x="2107" y="1313"/>
                    </a:lnTo>
                    <a:lnTo>
                      <a:pt x="2086" y="1326"/>
                    </a:lnTo>
                    <a:lnTo>
                      <a:pt x="2065" y="1333"/>
                    </a:lnTo>
                    <a:lnTo>
                      <a:pt x="2041" y="1336"/>
                    </a:lnTo>
                    <a:lnTo>
                      <a:pt x="1248" y="1336"/>
                    </a:lnTo>
                    <a:lnTo>
                      <a:pt x="1234" y="1309"/>
                    </a:lnTo>
                    <a:lnTo>
                      <a:pt x="1217" y="1284"/>
                    </a:lnTo>
                    <a:lnTo>
                      <a:pt x="1197" y="1262"/>
                    </a:lnTo>
                    <a:lnTo>
                      <a:pt x="1174" y="1242"/>
                    </a:lnTo>
                    <a:lnTo>
                      <a:pt x="1148" y="1225"/>
                    </a:lnTo>
                    <a:lnTo>
                      <a:pt x="1121" y="1210"/>
                    </a:lnTo>
                    <a:lnTo>
                      <a:pt x="1093" y="1199"/>
                    </a:lnTo>
                    <a:lnTo>
                      <a:pt x="1093" y="1197"/>
                    </a:lnTo>
                    <a:lnTo>
                      <a:pt x="2041" y="1197"/>
                    </a:lnTo>
                    <a:lnTo>
                      <a:pt x="2041" y="501"/>
                    </a:lnTo>
                    <a:lnTo>
                      <a:pt x="927" y="501"/>
                    </a:lnTo>
                    <a:lnTo>
                      <a:pt x="927" y="751"/>
                    </a:lnTo>
                    <a:lnTo>
                      <a:pt x="896" y="742"/>
                    </a:lnTo>
                    <a:lnTo>
                      <a:pt x="864" y="736"/>
                    </a:lnTo>
                    <a:lnTo>
                      <a:pt x="831" y="734"/>
                    </a:lnTo>
                    <a:lnTo>
                      <a:pt x="827" y="734"/>
                    </a:lnTo>
                    <a:lnTo>
                      <a:pt x="823" y="735"/>
                    </a:lnTo>
                    <a:lnTo>
                      <a:pt x="823" y="659"/>
                    </a:lnTo>
                    <a:lnTo>
                      <a:pt x="823" y="582"/>
                    </a:lnTo>
                    <a:lnTo>
                      <a:pt x="823" y="501"/>
                    </a:lnTo>
                    <a:lnTo>
                      <a:pt x="825" y="476"/>
                    </a:lnTo>
                    <a:lnTo>
                      <a:pt x="834" y="455"/>
                    </a:lnTo>
                    <a:lnTo>
                      <a:pt x="845" y="435"/>
                    </a:lnTo>
                    <a:lnTo>
                      <a:pt x="862" y="419"/>
                    </a:lnTo>
                    <a:lnTo>
                      <a:pt x="881" y="407"/>
                    </a:lnTo>
                    <a:lnTo>
                      <a:pt x="903" y="399"/>
                    </a:lnTo>
                    <a:lnTo>
                      <a:pt x="927" y="396"/>
                    </a:lnTo>
                    <a:close/>
                    <a:moveTo>
                      <a:pt x="223" y="0"/>
                    </a:moveTo>
                    <a:lnTo>
                      <a:pt x="284" y="0"/>
                    </a:lnTo>
                    <a:lnTo>
                      <a:pt x="341" y="0"/>
                    </a:lnTo>
                    <a:lnTo>
                      <a:pt x="395" y="0"/>
                    </a:lnTo>
                    <a:lnTo>
                      <a:pt x="447" y="0"/>
                    </a:lnTo>
                    <a:lnTo>
                      <a:pt x="600" y="0"/>
                    </a:lnTo>
                    <a:lnTo>
                      <a:pt x="651" y="0"/>
                    </a:lnTo>
                    <a:lnTo>
                      <a:pt x="704" y="0"/>
                    </a:lnTo>
                    <a:lnTo>
                      <a:pt x="758" y="0"/>
                    </a:lnTo>
                    <a:lnTo>
                      <a:pt x="814" y="0"/>
                    </a:lnTo>
                    <a:lnTo>
                      <a:pt x="875" y="0"/>
                    </a:lnTo>
                    <a:lnTo>
                      <a:pt x="1011" y="0"/>
                    </a:lnTo>
                    <a:lnTo>
                      <a:pt x="1034" y="3"/>
                    </a:lnTo>
                    <a:lnTo>
                      <a:pt x="1055" y="11"/>
                    </a:lnTo>
                    <a:lnTo>
                      <a:pt x="1072" y="25"/>
                    </a:lnTo>
                    <a:lnTo>
                      <a:pt x="1086" y="43"/>
                    </a:lnTo>
                    <a:lnTo>
                      <a:pt x="1095" y="63"/>
                    </a:lnTo>
                    <a:lnTo>
                      <a:pt x="1098" y="86"/>
                    </a:lnTo>
                    <a:lnTo>
                      <a:pt x="1098" y="155"/>
                    </a:lnTo>
                    <a:lnTo>
                      <a:pt x="1098" y="221"/>
                    </a:lnTo>
                    <a:lnTo>
                      <a:pt x="1098" y="284"/>
                    </a:lnTo>
                    <a:lnTo>
                      <a:pt x="1011" y="284"/>
                    </a:lnTo>
                    <a:lnTo>
                      <a:pt x="1011" y="86"/>
                    </a:lnTo>
                    <a:lnTo>
                      <a:pt x="87" y="86"/>
                    </a:lnTo>
                    <a:lnTo>
                      <a:pt x="87" y="305"/>
                    </a:lnTo>
                    <a:lnTo>
                      <a:pt x="59" y="296"/>
                    </a:lnTo>
                    <a:lnTo>
                      <a:pt x="30" y="289"/>
                    </a:lnTo>
                    <a:lnTo>
                      <a:pt x="0" y="285"/>
                    </a:lnTo>
                    <a:lnTo>
                      <a:pt x="0" y="86"/>
                    </a:lnTo>
                    <a:lnTo>
                      <a:pt x="3" y="63"/>
                    </a:lnTo>
                    <a:lnTo>
                      <a:pt x="12" y="43"/>
                    </a:lnTo>
                    <a:lnTo>
                      <a:pt x="25" y="25"/>
                    </a:lnTo>
                    <a:lnTo>
                      <a:pt x="43" y="11"/>
                    </a:lnTo>
                    <a:lnTo>
                      <a:pt x="64" y="3"/>
                    </a:lnTo>
                    <a:lnTo>
                      <a:pt x="87" y="0"/>
                    </a:lnTo>
                    <a:lnTo>
                      <a:pt x="158" y="0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35">
                <a:extLst>
                  <a:ext uri="{FF2B5EF4-FFF2-40B4-BE49-F238E27FC236}">
                    <a16:creationId xmlns:a16="http://schemas.microsoft.com/office/drawing/2014/main" id="{D42E9391-ADB5-42B4-A085-B25B987075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9668" y="2224739"/>
                <a:ext cx="334963" cy="395288"/>
              </a:xfrm>
              <a:custGeom>
                <a:avLst/>
                <a:gdLst>
                  <a:gd name="T0" fmla="*/ 1205 w 1479"/>
                  <a:gd name="T1" fmla="*/ 892 h 1743"/>
                  <a:gd name="T2" fmla="*/ 1316 w 1479"/>
                  <a:gd name="T3" fmla="*/ 901 h 1743"/>
                  <a:gd name="T4" fmla="*/ 1384 w 1479"/>
                  <a:gd name="T5" fmla="*/ 930 h 1743"/>
                  <a:gd name="T6" fmla="*/ 1437 w 1479"/>
                  <a:gd name="T7" fmla="*/ 997 h 1743"/>
                  <a:gd name="T8" fmla="*/ 1478 w 1479"/>
                  <a:gd name="T9" fmla="*/ 1494 h 1743"/>
                  <a:gd name="T10" fmla="*/ 1445 w 1479"/>
                  <a:gd name="T11" fmla="*/ 1552 h 1743"/>
                  <a:gd name="T12" fmla="*/ 1409 w 1479"/>
                  <a:gd name="T13" fmla="*/ 1700 h 1743"/>
                  <a:gd name="T14" fmla="*/ 1350 w 1479"/>
                  <a:gd name="T15" fmla="*/ 1743 h 1743"/>
                  <a:gd name="T16" fmla="*/ 866 w 1479"/>
                  <a:gd name="T17" fmla="*/ 1718 h 1743"/>
                  <a:gd name="T18" fmla="*/ 837 w 1479"/>
                  <a:gd name="T19" fmla="*/ 1561 h 1743"/>
                  <a:gd name="T20" fmla="*/ 792 w 1479"/>
                  <a:gd name="T21" fmla="*/ 1510 h 1743"/>
                  <a:gd name="T22" fmla="*/ 822 w 1479"/>
                  <a:gd name="T23" fmla="*/ 1021 h 1743"/>
                  <a:gd name="T24" fmla="*/ 867 w 1479"/>
                  <a:gd name="T25" fmla="*/ 942 h 1743"/>
                  <a:gd name="T26" fmla="*/ 934 w 1479"/>
                  <a:gd name="T27" fmla="*/ 905 h 1743"/>
                  <a:gd name="T28" fmla="*/ 1032 w 1479"/>
                  <a:gd name="T29" fmla="*/ 893 h 1743"/>
                  <a:gd name="T30" fmla="*/ 1134 w 1479"/>
                  <a:gd name="T31" fmla="*/ 889 h 1743"/>
                  <a:gd name="T32" fmla="*/ 1230 w 1479"/>
                  <a:gd name="T33" fmla="*/ 476 h 1743"/>
                  <a:gd name="T34" fmla="*/ 1313 w 1479"/>
                  <a:gd name="T35" fmla="*/ 576 h 1743"/>
                  <a:gd name="T36" fmla="*/ 1314 w 1479"/>
                  <a:gd name="T37" fmla="*/ 710 h 1743"/>
                  <a:gd name="T38" fmla="*/ 1231 w 1479"/>
                  <a:gd name="T39" fmla="*/ 811 h 1743"/>
                  <a:gd name="T40" fmla="*/ 1099 w 1479"/>
                  <a:gd name="T41" fmla="*/ 835 h 1743"/>
                  <a:gd name="T42" fmla="*/ 986 w 1479"/>
                  <a:gd name="T43" fmla="*/ 768 h 1743"/>
                  <a:gd name="T44" fmla="*/ 941 w 1479"/>
                  <a:gd name="T45" fmla="*/ 642 h 1743"/>
                  <a:gd name="T46" fmla="*/ 987 w 1479"/>
                  <a:gd name="T47" fmla="*/ 519 h 1743"/>
                  <a:gd name="T48" fmla="*/ 1099 w 1479"/>
                  <a:gd name="T49" fmla="*/ 453 h 1743"/>
                  <a:gd name="T50" fmla="*/ 330 w 1479"/>
                  <a:gd name="T51" fmla="*/ 364 h 1743"/>
                  <a:gd name="T52" fmla="*/ 437 w 1479"/>
                  <a:gd name="T53" fmla="*/ 373 h 1743"/>
                  <a:gd name="T54" fmla="*/ 499 w 1479"/>
                  <a:gd name="T55" fmla="*/ 400 h 1743"/>
                  <a:gd name="T56" fmla="*/ 542 w 1479"/>
                  <a:gd name="T57" fmla="*/ 469 h 1743"/>
                  <a:gd name="T58" fmla="*/ 565 w 1479"/>
                  <a:gd name="T59" fmla="*/ 880 h 1743"/>
                  <a:gd name="T60" fmla="*/ 517 w 1479"/>
                  <a:gd name="T61" fmla="*/ 922 h 1743"/>
                  <a:gd name="T62" fmla="*/ 496 w 1479"/>
                  <a:gd name="T63" fmla="*/ 1058 h 1743"/>
                  <a:gd name="T64" fmla="*/ 91 w 1479"/>
                  <a:gd name="T65" fmla="*/ 1066 h 1743"/>
                  <a:gd name="T66" fmla="*/ 55 w 1479"/>
                  <a:gd name="T67" fmla="*/ 1016 h 1743"/>
                  <a:gd name="T68" fmla="*/ 14 w 1479"/>
                  <a:gd name="T69" fmla="*/ 895 h 1743"/>
                  <a:gd name="T70" fmla="*/ 25 w 1479"/>
                  <a:gd name="T71" fmla="*/ 494 h 1743"/>
                  <a:gd name="T72" fmla="*/ 59 w 1479"/>
                  <a:gd name="T73" fmla="*/ 413 h 1743"/>
                  <a:gd name="T74" fmla="*/ 118 w 1479"/>
                  <a:gd name="T75" fmla="*/ 376 h 1743"/>
                  <a:gd name="T76" fmla="*/ 215 w 1479"/>
                  <a:gd name="T77" fmla="*/ 365 h 1743"/>
                  <a:gd name="T78" fmla="*/ 285 w 1479"/>
                  <a:gd name="T79" fmla="*/ 0 h 1743"/>
                  <a:gd name="T80" fmla="*/ 397 w 1479"/>
                  <a:gd name="T81" fmla="*/ 48 h 1743"/>
                  <a:gd name="T82" fmla="*/ 445 w 1479"/>
                  <a:gd name="T83" fmla="*/ 159 h 1743"/>
                  <a:gd name="T84" fmla="*/ 398 w 1479"/>
                  <a:gd name="T85" fmla="*/ 273 h 1743"/>
                  <a:gd name="T86" fmla="*/ 285 w 1479"/>
                  <a:gd name="T87" fmla="*/ 321 h 1743"/>
                  <a:gd name="T88" fmla="*/ 172 w 1479"/>
                  <a:gd name="T89" fmla="*/ 273 h 1743"/>
                  <a:gd name="T90" fmla="*/ 127 w 1479"/>
                  <a:gd name="T91" fmla="*/ 159 h 1743"/>
                  <a:gd name="T92" fmla="*/ 173 w 1479"/>
                  <a:gd name="T93" fmla="*/ 48 h 1743"/>
                  <a:gd name="T94" fmla="*/ 285 w 1479"/>
                  <a:gd name="T95" fmla="*/ 0 h 1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79" h="1743">
                    <a:moveTo>
                      <a:pt x="1134" y="889"/>
                    </a:moveTo>
                    <a:lnTo>
                      <a:pt x="1154" y="889"/>
                    </a:lnTo>
                    <a:lnTo>
                      <a:pt x="1178" y="890"/>
                    </a:lnTo>
                    <a:lnTo>
                      <a:pt x="1205" y="892"/>
                    </a:lnTo>
                    <a:lnTo>
                      <a:pt x="1234" y="893"/>
                    </a:lnTo>
                    <a:lnTo>
                      <a:pt x="1264" y="895"/>
                    </a:lnTo>
                    <a:lnTo>
                      <a:pt x="1292" y="897"/>
                    </a:lnTo>
                    <a:lnTo>
                      <a:pt x="1316" y="901"/>
                    </a:lnTo>
                    <a:lnTo>
                      <a:pt x="1333" y="905"/>
                    </a:lnTo>
                    <a:lnTo>
                      <a:pt x="1350" y="911"/>
                    </a:lnTo>
                    <a:lnTo>
                      <a:pt x="1367" y="919"/>
                    </a:lnTo>
                    <a:lnTo>
                      <a:pt x="1384" y="930"/>
                    </a:lnTo>
                    <a:lnTo>
                      <a:pt x="1400" y="942"/>
                    </a:lnTo>
                    <a:lnTo>
                      <a:pt x="1415" y="957"/>
                    </a:lnTo>
                    <a:lnTo>
                      <a:pt x="1427" y="976"/>
                    </a:lnTo>
                    <a:lnTo>
                      <a:pt x="1437" y="997"/>
                    </a:lnTo>
                    <a:lnTo>
                      <a:pt x="1444" y="1021"/>
                    </a:lnTo>
                    <a:lnTo>
                      <a:pt x="1448" y="1049"/>
                    </a:lnTo>
                    <a:lnTo>
                      <a:pt x="1479" y="1478"/>
                    </a:lnTo>
                    <a:lnTo>
                      <a:pt x="1478" y="1494"/>
                    </a:lnTo>
                    <a:lnTo>
                      <a:pt x="1475" y="1510"/>
                    </a:lnTo>
                    <a:lnTo>
                      <a:pt x="1467" y="1525"/>
                    </a:lnTo>
                    <a:lnTo>
                      <a:pt x="1458" y="1539"/>
                    </a:lnTo>
                    <a:lnTo>
                      <a:pt x="1445" y="1552"/>
                    </a:lnTo>
                    <a:lnTo>
                      <a:pt x="1430" y="1561"/>
                    </a:lnTo>
                    <a:lnTo>
                      <a:pt x="1414" y="1567"/>
                    </a:lnTo>
                    <a:lnTo>
                      <a:pt x="1414" y="1680"/>
                    </a:lnTo>
                    <a:lnTo>
                      <a:pt x="1409" y="1700"/>
                    </a:lnTo>
                    <a:lnTo>
                      <a:pt x="1401" y="1718"/>
                    </a:lnTo>
                    <a:lnTo>
                      <a:pt x="1387" y="1731"/>
                    </a:lnTo>
                    <a:lnTo>
                      <a:pt x="1370" y="1740"/>
                    </a:lnTo>
                    <a:lnTo>
                      <a:pt x="1350" y="1743"/>
                    </a:lnTo>
                    <a:lnTo>
                      <a:pt x="917" y="1743"/>
                    </a:lnTo>
                    <a:lnTo>
                      <a:pt x="897" y="1740"/>
                    </a:lnTo>
                    <a:lnTo>
                      <a:pt x="880" y="1731"/>
                    </a:lnTo>
                    <a:lnTo>
                      <a:pt x="866" y="1718"/>
                    </a:lnTo>
                    <a:lnTo>
                      <a:pt x="857" y="1700"/>
                    </a:lnTo>
                    <a:lnTo>
                      <a:pt x="854" y="1680"/>
                    </a:lnTo>
                    <a:lnTo>
                      <a:pt x="854" y="1567"/>
                    </a:lnTo>
                    <a:lnTo>
                      <a:pt x="837" y="1561"/>
                    </a:lnTo>
                    <a:lnTo>
                      <a:pt x="822" y="1552"/>
                    </a:lnTo>
                    <a:lnTo>
                      <a:pt x="809" y="1539"/>
                    </a:lnTo>
                    <a:lnTo>
                      <a:pt x="799" y="1525"/>
                    </a:lnTo>
                    <a:lnTo>
                      <a:pt x="792" y="1510"/>
                    </a:lnTo>
                    <a:lnTo>
                      <a:pt x="788" y="1494"/>
                    </a:lnTo>
                    <a:lnTo>
                      <a:pt x="788" y="1478"/>
                    </a:lnTo>
                    <a:lnTo>
                      <a:pt x="818" y="1049"/>
                    </a:lnTo>
                    <a:lnTo>
                      <a:pt x="822" y="1021"/>
                    </a:lnTo>
                    <a:lnTo>
                      <a:pt x="829" y="997"/>
                    </a:lnTo>
                    <a:lnTo>
                      <a:pt x="840" y="976"/>
                    </a:lnTo>
                    <a:lnTo>
                      <a:pt x="853" y="957"/>
                    </a:lnTo>
                    <a:lnTo>
                      <a:pt x="867" y="942"/>
                    </a:lnTo>
                    <a:lnTo>
                      <a:pt x="882" y="930"/>
                    </a:lnTo>
                    <a:lnTo>
                      <a:pt x="899" y="919"/>
                    </a:lnTo>
                    <a:lnTo>
                      <a:pt x="916" y="911"/>
                    </a:lnTo>
                    <a:lnTo>
                      <a:pt x="934" y="905"/>
                    </a:lnTo>
                    <a:lnTo>
                      <a:pt x="950" y="901"/>
                    </a:lnTo>
                    <a:lnTo>
                      <a:pt x="975" y="897"/>
                    </a:lnTo>
                    <a:lnTo>
                      <a:pt x="1003" y="895"/>
                    </a:lnTo>
                    <a:lnTo>
                      <a:pt x="1032" y="893"/>
                    </a:lnTo>
                    <a:lnTo>
                      <a:pt x="1062" y="892"/>
                    </a:lnTo>
                    <a:lnTo>
                      <a:pt x="1089" y="890"/>
                    </a:lnTo>
                    <a:lnTo>
                      <a:pt x="1114" y="889"/>
                    </a:lnTo>
                    <a:lnTo>
                      <a:pt x="1134" y="889"/>
                    </a:lnTo>
                    <a:close/>
                    <a:moveTo>
                      <a:pt x="1134" y="450"/>
                    </a:moveTo>
                    <a:lnTo>
                      <a:pt x="1167" y="453"/>
                    </a:lnTo>
                    <a:lnTo>
                      <a:pt x="1200" y="463"/>
                    </a:lnTo>
                    <a:lnTo>
                      <a:pt x="1230" y="476"/>
                    </a:lnTo>
                    <a:lnTo>
                      <a:pt x="1257" y="495"/>
                    </a:lnTo>
                    <a:lnTo>
                      <a:pt x="1280" y="519"/>
                    </a:lnTo>
                    <a:lnTo>
                      <a:pt x="1299" y="546"/>
                    </a:lnTo>
                    <a:lnTo>
                      <a:pt x="1313" y="576"/>
                    </a:lnTo>
                    <a:lnTo>
                      <a:pt x="1323" y="607"/>
                    </a:lnTo>
                    <a:lnTo>
                      <a:pt x="1326" y="642"/>
                    </a:lnTo>
                    <a:lnTo>
                      <a:pt x="1323" y="677"/>
                    </a:lnTo>
                    <a:lnTo>
                      <a:pt x="1314" y="710"/>
                    </a:lnTo>
                    <a:lnTo>
                      <a:pt x="1300" y="740"/>
                    </a:lnTo>
                    <a:lnTo>
                      <a:pt x="1281" y="768"/>
                    </a:lnTo>
                    <a:lnTo>
                      <a:pt x="1258" y="791"/>
                    </a:lnTo>
                    <a:lnTo>
                      <a:pt x="1231" y="811"/>
                    </a:lnTo>
                    <a:lnTo>
                      <a:pt x="1201" y="825"/>
                    </a:lnTo>
                    <a:lnTo>
                      <a:pt x="1168" y="835"/>
                    </a:lnTo>
                    <a:lnTo>
                      <a:pt x="1134" y="838"/>
                    </a:lnTo>
                    <a:lnTo>
                      <a:pt x="1099" y="835"/>
                    </a:lnTo>
                    <a:lnTo>
                      <a:pt x="1066" y="825"/>
                    </a:lnTo>
                    <a:lnTo>
                      <a:pt x="1035" y="811"/>
                    </a:lnTo>
                    <a:lnTo>
                      <a:pt x="1009" y="791"/>
                    </a:lnTo>
                    <a:lnTo>
                      <a:pt x="986" y="768"/>
                    </a:lnTo>
                    <a:lnTo>
                      <a:pt x="967" y="740"/>
                    </a:lnTo>
                    <a:lnTo>
                      <a:pt x="953" y="710"/>
                    </a:lnTo>
                    <a:lnTo>
                      <a:pt x="943" y="677"/>
                    </a:lnTo>
                    <a:lnTo>
                      <a:pt x="941" y="642"/>
                    </a:lnTo>
                    <a:lnTo>
                      <a:pt x="945" y="607"/>
                    </a:lnTo>
                    <a:lnTo>
                      <a:pt x="954" y="576"/>
                    </a:lnTo>
                    <a:lnTo>
                      <a:pt x="968" y="546"/>
                    </a:lnTo>
                    <a:lnTo>
                      <a:pt x="987" y="519"/>
                    </a:lnTo>
                    <a:lnTo>
                      <a:pt x="1010" y="495"/>
                    </a:lnTo>
                    <a:lnTo>
                      <a:pt x="1036" y="476"/>
                    </a:lnTo>
                    <a:lnTo>
                      <a:pt x="1067" y="463"/>
                    </a:lnTo>
                    <a:lnTo>
                      <a:pt x="1099" y="453"/>
                    </a:lnTo>
                    <a:lnTo>
                      <a:pt x="1134" y="450"/>
                    </a:lnTo>
                    <a:close/>
                    <a:moveTo>
                      <a:pt x="285" y="363"/>
                    </a:moveTo>
                    <a:lnTo>
                      <a:pt x="305" y="363"/>
                    </a:lnTo>
                    <a:lnTo>
                      <a:pt x="330" y="364"/>
                    </a:lnTo>
                    <a:lnTo>
                      <a:pt x="357" y="365"/>
                    </a:lnTo>
                    <a:lnTo>
                      <a:pt x="386" y="367"/>
                    </a:lnTo>
                    <a:lnTo>
                      <a:pt x="413" y="370"/>
                    </a:lnTo>
                    <a:lnTo>
                      <a:pt x="437" y="373"/>
                    </a:lnTo>
                    <a:lnTo>
                      <a:pt x="452" y="376"/>
                    </a:lnTo>
                    <a:lnTo>
                      <a:pt x="468" y="382"/>
                    </a:lnTo>
                    <a:lnTo>
                      <a:pt x="484" y="390"/>
                    </a:lnTo>
                    <a:lnTo>
                      <a:pt x="499" y="400"/>
                    </a:lnTo>
                    <a:lnTo>
                      <a:pt x="512" y="413"/>
                    </a:lnTo>
                    <a:lnTo>
                      <a:pt x="525" y="429"/>
                    </a:lnTo>
                    <a:lnTo>
                      <a:pt x="535" y="448"/>
                    </a:lnTo>
                    <a:lnTo>
                      <a:pt x="542" y="469"/>
                    </a:lnTo>
                    <a:lnTo>
                      <a:pt x="546" y="494"/>
                    </a:lnTo>
                    <a:lnTo>
                      <a:pt x="571" y="849"/>
                    </a:lnTo>
                    <a:lnTo>
                      <a:pt x="571" y="864"/>
                    </a:lnTo>
                    <a:lnTo>
                      <a:pt x="565" y="880"/>
                    </a:lnTo>
                    <a:lnTo>
                      <a:pt x="558" y="895"/>
                    </a:lnTo>
                    <a:lnTo>
                      <a:pt x="547" y="907"/>
                    </a:lnTo>
                    <a:lnTo>
                      <a:pt x="534" y="917"/>
                    </a:lnTo>
                    <a:lnTo>
                      <a:pt x="517" y="922"/>
                    </a:lnTo>
                    <a:lnTo>
                      <a:pt x="517" y="1016"/>
                    </a:lnTo>
                    <a:lnTo>
                      <a:pt x="514" y="1033"/>
                    </a:lnTo>
                    <a:lnTo>
                      <a:pt x="506" y="1047"/>
                    </a:lnTo>
                    <a:lnTo>
                      <a:pt x="496" y="1058"/>
                    </a:lnTo>
                    <a:lnTo>
                      <a:pt x="481" y="1066"/>
                    </a:lnTo>
                    <a:lnTo>
                      <a:pt x="465" y="1069"/>
                    </a:lnTo>
                    <a:lnTo>
                      <a:pt x="107" y="1069"/>
                    </a:lnTo>
                    <a:lnTo>
                      <a:pt x="91" y="1066"/>
                    </a:lnTo>
                    <a:lnTo>
                      <a:pt x="76" y="1058"/>
                    </a:lnTo>
                    <a:lnTo>
                      <a:pt x="65" y="1047"/>
                    </a:lnTo>
                    <a:lnTo>
                      <a:pt x="57" y="1033"/>
                    </a:lnTo>
                    <a:lnTo>
                      <a:pt x="55" y="1016"/>
                    </a:lnTo>
                    <a:lnTo>
                      <a:pt x="55" y="922"/>
                    </a:lnTo>
                    <a:lnTo>
                      <a:pt x="38" y="917"/>
                    </a:lnTo>
                    <a:lnTo>
                      <a:pt x="24" y="907"/>
                    </a:lnTo>
                    <a:lnTo>
                      <a:pt x="14" y="895"/>
                    </a:lnTo>
                    <a:lnTo>
                      <a:pt x="5" y="880"/>
                    </a:lnTo>
                    <a:lnTo>
                      <a:pt x="1" y="864"/>
                    </a:lnTo>
                    <a:lnTo>
                      <a:pt x="0" y="849"/>
                    </a:lnTo>
                    <a:lnTo>
                      <a:pt x="25" y="494"/>
                    </a:lnTo>
                    <a:lnTo>
                      <a:pt x="30" y="469"/>
                    </a:lnTo>
                    <a:lnTo>
                      <a:pt x="37" y="448"/>
                    </a:lnTo>
                    <a:lnTo>
                      <a:pt x="47" y="429"/>
                    </a:lnTo>
                    <a:lnTo>
                      <a:pt x="59" y="413"/>
                    </a:lnTo>
                    <a:lnTo>
                      <a:pt x="73" y="400"/>
                    </a:lnTo>
                    <a:lnTo>
                      <a:pt x="88" y="390"/>
                    </a:lnTo>
                    <a:lnTo>
                      <a:pt x="104" y="382"/>
                    </a:lnTo>
                    <a:lnTo>
                      <a:pt x="118" y="376"/>
                    </a:lnTo>
                    <a:lnTo>
                      <a:pt x="134" y="373"/>
                    </a:lnTo>
                    <a:lnTo>
                      <a:pt x="159" y="370"/>
                    </a:lnTo>
                    <a:lnTo>
                      <a:pt x="186" y="367"/>
                    </a:lnTo>
                    <a:lnTo>
                      <a:pt x="215" y="365"/>
                    </a:lnTo>
                    <a:lnTo>
                      <a:pt x="242" y="364"/>
                    </a:lnTo>
                    <a:lnTo>
                      <a:pt x="266" y="363"/>
                    </a:lnTo>
                    <a:lnTo>
                      <a:pt x="285" y="363"/>
                    </a:lnTo>
                    <a:close/>
                    <a:moveTo>
                      <a:pt x="285" y="0"/>
                    </a:moveTo>
                    <a:lnTo>
                      <a:pt x="317" y="4"/>
                    </a:lnTo>
                    <a:lnTo>
                      <a:pt x="348" y="13"/>
                    </a:lnTo>
                    <a:lnTo>
                      <a:pt x="374" y="27"/>
                    </a:lnTo>
                    <a:lnTo>
                      <a:pt x="397" y="48"/>
                    </a:lnTo>
                    <a:lnTo>
                      <a:pt x="417" y="71"/>
                    </a:lnTo>
                    <a:lnTo>
                      <a:pt x="432" y="97"/>
                    </a:lnTo>
                    <a:lnTo>
                      <a:pt x="441" y="127"/>
                    </a:lnTo>
                    <a:lnTo>
                      <a:pt x="445" y="159"/>
                    </a:lnTo>
                    <a:lnTo>
                      <a:pt x="442" y="191"/>
                    </a:lnTo>
                    <a:lnTo>
                      <a:pt x="432" y="222"/>
                    </a:lnTo>
                    <a:lnTo>
                      <a:pt x="418" y="249"/>
                    </a:lnTo>
                    <a:lnTo>
                      <a:pt x="398" y="273"/>
                    </a:lnTo>
                    <a:lnTo>
                      <a:pt x="375" y="293"/>
                    </a:lnTo>
                    <a:lnTo>
                      <a:pt x="348" y="307"/>
                    </a:lnTo>
                    <a:lnTo>
                      <a:pt x="318" y="317"/>
                    </a:lnTo>
                    <a:lnTo>
                      <a:pt x="285" y="321"/>
                    </a:lnTo>
                    <a:lnTo>
                      <a:pt x="254" y="317"/>
                    </a:lnTo>
                    <a:lnTo>
                      <a:pt x="223" y="307"/>
                    </a:lnTo>
                    <a:lnTo>
                      <a:pt x="197" y="293"/>
                    </a:lnTo>
                    <a:lnTo>
                      <a:pt x="172" y="273"/>
                    </a:lnTo>
                    <a:lnTo>
                      <a:pt x="153" y="249"/>
                    </a:lnTo>
                    <a:lnTo>
                      <a:pt x="138" y="222"/>
                    </a:lnTo>
                    <a:lnTo>
                      <a:pt x="130" y="191"/>
                    </a:lnTo>
                    <a:lnTo>
                      <a:pt x="127" y="159"/>
                    </a:lnTo>
                    <a:lnTo>
                      <a:pt x="130" y="127"/>
                    </a:lnTo>
                    <a:lnTo>
                      <a:pt x="140" y="97"/>
                    </a:lnTo>
                    <a:lnTo>
                      <a:pt x="154" y="71"/>
                    </a:lnTo>
                    <a:lnTo>
                      <a:pt x="173" y="48"/>
                    </a:lnTo>
                    <a:lnTo>
                      <a:pt x="198" y="27"/>
                    </a:lnTo>
                    <a:lnTo>
                      <a:pt x="224" y="13"/>
                    </a:lnTo>
                    <a:lnTo>
                      <a:pt x="25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6" name="Grupo 127">
              <a:extLst>
                <a:ext uri="{FF2B5EF4-FFF2-40B4-BE49-F238E27FC236}">
                  <a16:creationId xmlns:a16="http://schemas.microsoft.com/office/drawing/2014/main" id="{B33FFE60-79F5-44C1-A76A-9089360FA76D}"/>
                </a:ext>
              </a:extLst>
            </p:cNvPr>
            <p:cNvGrpSpPr/>
            <p:nvPr/>
          </p:nvGrpSpPr>
          <p:grpSpPr>
            <a:xfrm>
              <a:off x="7157220" y="4152241"/>
              <a:ext cx="826073" cy="995383"/>
              <a:chOff x="2990105" y="2232204"/>
              <a:chExt cx="914400" cy="1004619"/>
            </a:xfrm>
          </p:grpSpPr>
          <p:grpSp>
            <p:nvGrpSpPr>
              <p:cNvPr id="106" name="Group 20">
                <a:extLst>
                  <a:ext uri="{FF2B5EF4-FFF2-40B4-BE49-F238E27FC236}">
                    <a16:creationId xmlns:a16="http://schemas.microsoft.com/office/drawing/2014/main" id="{44BDEFBC-BF33-4C41-8EB6-731D0CE968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55998" y="2759579"/>
                <a:ext cx="434197" cy="477244"/>
                <a:chOff x="10065712" y="2578145"/>
                <a:chExt cx="434197" cy="477244"/>
              </a:xfrm>
            </p:grpSpPr>
            <p:sp>
              <p:nvSpPr>
                <p:cNvPr id="108" name="Freeform 59">
                  <a:extLst>
                    <a:ext uri="{FF2B5EF4-FFF2-40B4-BE49-F238E27FC236}">
                      <a16:creationId xmlns:a16="http://schemas.microsoft.com/office/drawing/2014/main" id="{DA09A747-D556-49D7-97EB-AF8ED8A32F7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06234" y="2578145"/>
                  <a:ext cx="193675" cy="334963"/>
                </a:xfrm>
                <a:custGeom>
                  <a:avLst/>
                  <a:gdLst>
                    <a:gd name="T0" fmla="*/ 427 w 853"/>
                    <a:gd name="T1" fmla="*/ 1278 h 1472"/>
                    <a:gd name="T2" fmla="*/ 409 w 853"/>
                    <a:gd name="T3" fmla="*/ 1281 h 1472"/>
                    <a:gd name="T4" fmla="*/ 392 w 853"/>
                    <a:gd name="T5" fmla="*/ 1290 h 1472"/>
                    <a:gd name="T6" fmla="*/ 381 w 853"/>
                    <a:gd name="T7" fmla="*/ 1301 h 1472"/>
                    <a:gd name="T8" fmla="*/ 372 w 853"/>
                    <a:gd name="T9" fmla="*/ 1318 h 1472"/>
                    <a:gd name="T10" fmla="*/ 369 w 853"/>
                    <a:gd name="T11" fmla="*/ 1336 h 1472"/>
                    <a:gd name="T12" fmla="*/ 372 w 853"/>
                    <a:gd name="T13" fmla="*/ 1354 h 1472"/>
                    <a:gd name="T14" fmla="*/ 381 w 853"/>
                    <a:gd name="T15" fmla="*/ 1370 h 1472"/>
                    <a:gd name="T16" fmla="*/ 392 w 853"/>
                    <a:gd name="T17" fmla="*/ 1383 h 1472"/>
                    <a:gd name="T18" fmla="*/ 409 w 853"/>
                    <a:gd name="T19" fmla="*/ 1391 h 1472"/>
                    <a:gd name="T20" fmla="*/ 427 w 853"/>
                    <a:gd name="T21" fmla="*/ 1394 h 1472"/>
                    <a:gd name="T22" fmla="*/ 445 w 853"/>
                    <a:gd name="T23" fmla="*/ 1391 h 1472"/>
                    <a:gd name="T24" fmla="*/ 461 w 853"/>
                    <a:gd name="T25" fmla="*/ 1383 h 1472"/>
                    <a:gd name="T26" fmla="*/ 474 w 853"/>
                    <a:gd name="T27" fmla="*/ 1370 h 1472"/>
                    <a:gd name="T28" fmla="*/ 482 w 853"/>
                    <a:gd name="T29" fmla="*/ 1354 h 1472"/>
                    <a:gd name="T30" fmla="*/ 485 w 853"/>
                    <a:gd name="T31" fmla="*/ 1336 h 1472"/>
                    <a:gd name="T32" fmla="*/ 482 w 853"/>
                    <a:gd name="T33" fmla="*/ 1318 h 1472"/>
                    <a:gd name="T34" fmla="*/ 474 w 853"/>
                    <a:gd name="T35" fmla="*/ 1301 h 1472"/>
                    <a:gd name="T36" fmla="*/ 461 w 853"/>
                    <a:gd name="T37" fmla="*/ 1290 h 1472"/>
                    <a:gd name="T38" fmla="*/ 445 w 853"/>
                    <a:gd name="T39" fmla="*/ 1281 h 1472"/>
                    <a:gd name="T40" fmla="*/ 427 w 853"/>
                    <a:gd name="T41" fmla="*/ 1278 h 1472"/>
                    <a:gd name="T42" fmla="*/ 118 w 853"/>
                    <a:gd name="T43" fmla="*/ 0 h 1472"/>
                    <a:gd name="T44" fmla="*/ 737 w 853"/>
                    <a:gd name="T45" fmla="*/ 0 h 1472"/>
                    <a:gd name="T46" fmla="*/ 764 w 853"/>
                    <a:gd name="T47" fmla="*/ 3 h 1472"/>
                    <a:gd name="T48" fmla="*/ 789 w 853"/>
                    <a:gd name="T49" fmla="*/ 12 h 1472"/>
                    <a:gd name="T50" fmla="*/ 810 w 853"/>
                    <a:gd name="T51" fmla="*/ 25 h 1472"/>
                    <a:gd name="T52" fmla="*/ 828 w 853"/>
                    <a:gd name="T53" fmla="*/ 43 h 1472"/>
                    <a:gd name="T54" fmla="*/ 841 w 853"/>
                    <a:gd name="T55" fmla="*/ 64 h 1472"/>
                    <a:gd name="T56" fmla="*/ 850 w 853"/>
                    <a:gd name="T57" fmla="*/ 90 h 1472"/>
                    <a:gd name="T58" fmla="*/ 853 w 853"/>
                    <a:gd name="T59" fmla="*/ 116 h 1472"/>
                    <a:gd name="T60" fmla="*/ 853 w 853"/>
                    <a:gd name="T61" fmla="*/ 1355 h 1472"/>
                    <a:gd name="T62" fmla="*/ 850 w 853"/>
                    <a:gd name="T63" fmla="*/ 1382 h 1472"/>
                    <a:gd name="T64" fmla="*/ 841 w 853"/>
                    <a:gd name="T65" fmla="*/ 1407 h 1472"/>
                    <a:gd name="T66" fmla="*/ 828 w 853"/>
                    <a:gd name="T67" fmla="*/ 1428 h 1472"/>
                    <a:gd name="T68" fmla="*/ 810 w 853"/>
                    <a:gd name="T69" fmla="*/ 1446 h 1472"/>
                    <a:gd name="T70" fmla="*/ 789 w 853"/>
                    <a:gd name="T71" fmla="*/ 1460 h 1472"/>
                    <a:gd name="T72" fmla="*/ 764 w 853"/>
                    <a:gd name="T73" fmla="*/ 1468 h 1472"/>
                    <a:gd name="T74" fmla="*/ 737 w 853"/>
                    <a:gd name="T75" fmla="*/ 1472 h 1472"/>
                    <a:gd name="T76" fmla="*/ 289 w 853"/>
                    <a:gd name="T77" fmla="*/ 1472 h 1472"/>
                    <a:gd name="T78" fmla="*/ 290 w 853"/>
                    <a:gd name="T79" fmla="*/ 1457 h 1472"/>
                    <a:gd name="T80" fmla="*/ 290 w 853"/>
                    <a:gd name="T81" fmla="*/ 1443 h 1472"/>
                    <a:gd name="T82" fmla="*/ 273 w 853"/>
                    <a:gd name="T83" fmla="*/ 1201 h 1472"/>
                    <a:gd name="T84" fmla="*/ 776 w 853"/>
                    <a:gd name="T85" fmla="*/ 1201 h 1472"/>
                    <a:gd name="T86" fmla="*/ 776 w 853"/>
                    <a:gd name="T87" fmla="*/ 154 h 1472"/>
                    <a:gd name="T88" fmla="*/ 79 w 853"/>
                    <a:gd name="T89" fmla="*/ 154 h 1472"/>
                    <a:gd name="T90" fmla="*/ 79 w 853"/>
                    <a:gd name="T91" fmla="*/ 587 h 1472"/>
                    <a:gd name="T92" fmla="*/ 54 w 853"/>
                    <a:gd name="T93" fmla="*/ 568 h 1472"/>
                    <a:gd name="T94" fmla="*/ 29 w 853"/>
                    <a:gd name="T95" fmla="*/ 551 h 1472"/>
                    <a:gd name="T96" fmla="*/ 0 w 853"/>
                    <a:gd name="T97" fmla="*/ 538 h 1472"/>
                    <a:gd name="T98" fmla="*/ 0 w 853"/>
                    <a:gd name="T99" fmla="*/ 116 h 1472"/>
                    <a:gd name="T100" fmla="*/ 4 w 853"/>
                    <a:gd name="T101" fmla="*/ 90 h 1472"/>
                    <a:gd name="T102" fmla="*/ 13 w 853"/>
                    <a:gd name="T103" fmla="*/ 64 h 1472"/>
                    <a:gd name="T104" fmla="*/ 27 w 853"/>
                    <a:gd name="T105" fmla="*/ 43 h 1472"/>
                    <a:gd name="T106" fmla="*/ 45 w 853"/>
                    <a:gd name="T107" fmla="*/ 25 h 1472"/>
                    <a:gd name="T108" fmla="*/ 66 w 853"/>
                    <a:gd name="T109" fmla="*/ 12 h 1472"/>
                    <a:gd name="T110" fmla="*/ 90 w 853"/>
                    <a:gd name="T111" fmla="*/ 3 h 1472"/>
                    <a:gd name="T112" fmla="*/ 118 w 853"/>
                    <a:gd name="T113" fmla="*/ 0 h 1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853" h="1472">
                      <a:moveTo>
                        <a:pt x="427" y="1278"/>
                      </a:moveTo>
                      <a:lnTo>
                        <a:pt x="409" y="1281"/>
                      </a:lnTo>
                      <a:lnTo>
                        <a:pt x="392" y="1290"/>
                      </a:lnTo>
                      <a:lnTo>
                        <a:pt x="381" y="1301"/>
                      </a:lnTo>
                      <a:lnTo>
                        <a:pt x="372" y="1318"/>
                      </a:lnTo>
                      <a:lnTo>
                        <a:pt x="369" y="1336"/>
                      </a:lnTo>
                      <a:lnTo>
                        <a:pt x="372" y="1354"/>
                      </a:lnTo>
                      <a:lnTo>
                        <a:pt x="381" y="1370"/>
                      </a:lnTo>
                      <a:lnTo>
                        <a:pt x="392" y="1383"/>
                      </a:lnTo>
                      <a:lnTo>
                        <a:pt x="409" y="1391"/>
                      </a:lnTo>
                      <a:lnTo>
                        <a:pt x="427" y="1394"/>
                      </a:lnTo>
                      <a:lnTo>
                        <a:pt x="445" y="1391"/>
                      </a:lnTo>
                      <a:lnTo>
                        <a:pt x="461" y="1383"/>
                      </a:lnTo>
                      <a:lnTo>
                        <a:pt x="474" y="1370"/>
                      </a:lnTo>
                      <a:lnTo>
                        <a:pt x="482" y="1354"/>
                      </a:lnTo>
                      <a:lnTo>
                        <a:pt x="485" y="1336"/>
                      </a:lnTo>
                      <a:lnTo>
                        <a:pt x="482" y="1318"/>
                      </a:lnTo>
                      <a:lnTo>
                        <a:pt x="474" y="1301"/>
                      </a:lnTo>
                      <a:lnTo>
                        <a:pt x="461" y="1290"/>
                      </a:lnTo>
                      <a:lnTo>
                        <a:pt x="445" y="1281"/>
                      </a:lnTo>
                      <a:lnTo>
                        <a:pt x="427" y="1278"/>
                      </a:lnTo>
                      <a:close/>
                      <a:moveTo>
                        <a:pt x="118" y="0"/>
                      </a:moveTo>
                      <a:lnTo>
                        <a:pt x="737" y="0"/>
                      </a:lnTo>
                      <a:lnTo>
                        <a:pt x="764" y="3"/>
                      </a:lnTo>
                      <a:lnTo>
                        <a:pt x="789" y="12"/>
                      </a:lnTo>
                      <a:lnTo>
                        <a:pt x="810" y="25"/>
                      </a:lnTo>
                      <a:lnTo>
                        <a:pt x="828" y="43"/>
                      </a:lnTo>
                      <a:lnTo>
                        <a:pt x="841" y="64"/>
                      </a:lnTo>
                      <a:lnTo>
                        <a:pt x="850" y="90"/>
                      </a:lnTo>
                      <a:lnTo>
                        <a:pt x="853" y="116"/>
                      </a:lnTo>
                      <a:lnTo>
                        <a:pt x="853" y="1355"/>
                      </a:lnTo>
                      <a:lnTo>
                        <a:pt x="850" y="1382"/>
                      </a:lnTo>
                      <a:lnTo>
                        <a:pt x="841" y="1407"/>
                      </a:lnTo>
                      <a:lnTo>
                        <a:pt x="828" y="1428"/>
                      </a:lnTo>
                      <a:lnTo>
                        <a:pt x="810" y="1446"/>
                      </a:lnTo>
                      <a:lnTo>
                        <a:pt x="789" y="1460"/>
                      </a:lnTo>
                      <a:lnTo>
                        <a:pt x="764" y="1468"/>
                      </a:lnTo>
                      <a:lnTo>
                        <a:pt x="737" y="1472"/>
                      </a:lnTo>
                      <a:lnTo>
                        <a:pt x="289" y="1472"/>
                      </a:lnTo>
                      <a:lnTo>
                        <a:pt x="290" y="1457"/>
                      </a:lnTo>
                      <a:lnTo>
                        <a:pt x="290" y="1443"/>
                      </a:lnTo>
                      <a:lnTo>
                        <a:pt x="273" y="1201"/>
                      </a:lnTo>
                      <a:lnTo>
                        <a:pt x="776" y="1201"/>
                      </a:lnTo>
                      <a:lnTo>
                        <a:pt x="776" y="154"/>
                      </a:lnTo>
                      <a:lnTo>
                        <a:pt x="79" y="154"/>
                      </a:lnTo>
                      <a:lnTo>
                        <a:pt x="79" y="587"/>
                      </a:lnTo>
                      <a:lnTo>
                        <a:pt x="54" y="568"/>
                      </a:lnTo>
                      <a:lnTo>
                        <a:pt x="29" y="551"/>
                      </a:lnTo>
                      <a:lnTo>
                        <a:pt x="0" y="538"/>
                      </a:lnTo>
                      <a:lnTo>
                        <a:pt x="0" y="116"/>
                      </a:lnTo>
                      <a:lnTo>
                        <a:pt x="4" y="90"/>
                      </a:lnTo>
                      <a:lnTo>
                        <a:pt x="13" y="64"/>
                      </a:lnTo>
                      <a:lnTo>
                        <a:pt x="27" y="43"/>
                      </a:lnTo>
                      <a:lnTo>
                        <a:pt x="45" y="25"/>
                      </a:lnTo>
                      <a:lnTo>
                        <a:pt x="66" y="12"/>
                      </a:lnTo>
                      <a:lnTo>
                        <a:pt x="90" y="3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9" name="Freeform 60">
                  <a:extLst>
                    <a:ext uri="{FF2B5EF4-FFF2-40B4-BE49-F238E27FC236}">
                      <a16:creationId xmlns:a16="http://schemas.microsoft.com/office/drawing/2014/main" id="{66FA74B1-A254-4B67-BFDD-BCDE5C18CD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065712" y="2633114"/>
                  <a:ext cx="331788" cy="422275"/>
                </a:xfrm>
                <a:custGeom>
                  <a:avLst/>
                  <a:gdLst>
                    <a:gd name="T0" fmla="*/ 360 w 1460"/>
                    <a:gd name="T1" fmla="*/ 546 h 1862"/>
                    <a:gd name="T2" fmla="*/ 455 w 1460"/>
                    <a:gd name="T3" fmla="*/ 592 h 1862"/>
                    <a:gd name="T4" fmla="*/ 495 w 1460"/>
                    <a:gd name="T5" fmla="*/ 992 h 1862"/>
                    <a:gd name="T6" fmla="*/ 427 w 1460"/>
                    <a:gd name="T7" fmla="*/ 1031 h 1862"/>
                    <a:gd name="T8" fmla="*/ 354 w 1460"/>
                    <a:gd name="T9" fmla="*/ 1738 h 1862"/>
                    <a:gd name="T10" fmla="*/ 272 w 1460"/>
                    <a:gd name="T11" fmla="*/ 1688 h 1862"/>
                    <a:gd name="T12" fmla="*/ 206 w 1460"/>
                    <a:gd name="T13" fmla="*/ 1728 h 1862"/>
                    <a:gd name="T14" fmla="*/ 105 w 1460"/>
                    <a:gd name="T15" fmla="*/ 1718 h 1862"/>
                    <a:gd name="T16" fmla="*/ 30 w 1460"/>
                    <a:gd name="T17" fmla="*/ 1023 h 1862"/>
                    <a:gd name="T18" fmla="*/ 21 w 1460"/>
                    <a:gd name="T19" fmla="*/ 655 h 1862"/>
                    <a:gd name="T20" fmla="*/ 87 w 1460"/>
                    <a:gd name="T21" fmla="*/ 558 h 1862"/>
                    <a:gd name="T22" fmla="*/ 211 w 1460"/>
                    <a:gd name="T23" fmla="*/ 540 h 1862"/>
                    <a:gd name="T24" fmla="*/ 1254 w 1460"/>
                    <a:gd name="T25" fmla="*/ 539 h 1862"/>
                    <a:gd name="T26" fmla="*/ 1376 w 1460"/>
                    <a:gd name="T27" fmla="*/ 564 h 1862"/>
                    <a:gd name="T28" fmla="*/ 1437 w 1460"/>
                    <a:gd name="T29" fmla="*/ 665 h 1862"/>
                    <a:gd name="T30" fmla="*/ 1427 w 1460"/>
                    <a:gd name="T31" fmla="*/ 1072 h 1862"/>
                    <a:gd name="T32" fmla="*/ 1344 w 1460"/>
                    <a:gd name="T33" fmla="*/ 1841 h 1862"/>
                    <a:gd name="T34" fmla="*/ 1232 w 1460"/>
                    <a:gd name="T35" fmla="*/ 1851 h 1862"/>
                    <a:gd name="T36" fmla="*/ 1160 w 1460"/>
                    <a:gd name="T37" fmla="*/ 1806 h 1862"/>
                    <a:gd name="T38" fmla="*/ 1069 w 1460"/>
                    <a:gd name="T39" fmla="*/ 1862 h 1862"/>
                    <a:gd name="T40" fmla="*/ 988 w 1460"/>
                    <a:gd name="T41" fmla="*/ 1080 h 1862"/>
                    <a:gd name="T42" fmla="*/ 913 w 1460"/>
                    <a:gd name="T43" fmla="*/ 1036 h 1862"/>
                    <a:gd name="T44" fmla="*/ 953 w 1460"/>
                    <a:gd name="T45" fmla="*/ 602 h 1862"/>
                    <a:gd name="T46" fmla="*/ 1038 w 1460"/>
                    <a:gd name="T47" fmla="*/ 547 h 1862"/>
                    <a:gd name="T48" fmla="*/ 1184 w 1460"/>
                    <a:gd name="T49" fmla="*/ 538 h 1862"/>
                    <a:gd name="T50" fmla="*/ 807 w 1460"/>
                    <a:gd name="T51" fmla="*/ 314 h 1862"/>
                    <a:gd name="T52" fmla="*/ 899 w 1460"/>
                    <a:gd name="T53" fmla="*/ 360 h 1862"/>
                    <a:gd name="T54" fmla="*/ 888 w 1460"/>
                    <a:gd name="T55" fmla="*/ 542 h 1862"/>
                    <a:gd name="T56" fmla="*/ 821 w 1460"/>
                    <a:gd name="T57" fmla="*/ 1026 h 1862"/>
                    <a:gd name="T58" fmla="*/ 847 w 1460"/>
                    <a:gd name="T59" fmla="*/ 1444 h 1862"/>
                    <a:gd name="T60" fmla="*/ 754 w 1460"/>
                    <a:gd name="T61" fmla="*/ 1473 h 1862"/>
                    <a:gd name="T62" fmla="*/ 677 w 1460"/>
                    <a:gd name="T63" fmla="*/ 935 h 1862"/>
                    <a:gd name="T64" fmla="*/ 627 w 1460"/>
                    <a:gd name="T65" fmla="*/ 1475 h 1862"/>
                    <a:gd name="T66" fmla="*/ 548 w 1460"/>
                    <a:gd name="T67" fmla="*/ 1429 h 1862"/>
                    <a:gd name="T68" fmla="*/ 582 w 1460"/>
                    <a:gd name="T69" fmla="*/ 1007 h 1862"/>
                    <a:gd name="T70" fmla="*/ 541 w 1460"/>
                    <a:gd name="T71" fmla="*/ 563 h 1862"/>
                    <a:gd name="T72" fmla="*/ 481 w 1460"/>
                    <a:gd name="T73" fmla="*/ 397 h 1862"/>
                    <a:gd name="T74" fmla="*/ 556 w 1460"/>
                    <a:gd name="T75" fmla="*/ 321 h 1862"/>
                    <a:gd name="T76" fmla="*/ 682 w 1460"/>
                    <a:gd name="T77" fmla="*/ 309 h 1862"/>
                    <a:gd name="T78" fmla="*/ 348 w 1460"/>
                    <a:gd name="T79" fmla="*/ 264 h 1862"/>
                    <a:gd name="T80" fmla="*/ 378 w 1460"/>
                    <a:gd name="T81" fmla="*/ 416 h 1862"/>
                    <a:gd name="T82" fmla="*/ 249 w 1460"/>
                    <a:gd name="T83" fmla="*/ 504 h 1862"/>
                    <a:gd name="T84" fmla="*/ 121 w 1460"/>
                    <a:gd name="T85" fmla="*/ 416 h 1862"/>
                    <a:gd name="T86" fmla="*/ 151 w 1460"/>
                    <a:gd name="T87" fmla="*/ 264 h 1862"/>
                    <a:gd name="T88" fmla="*/ 1215 w 1460"/>
                    <a:gd name="T89" fmla="*/ 190 h 1862"/>
                    <a:gd name="T90" fmla="*/ 1335 w 1460"/>
                    <a:gd name="T91" fmla="*/ 309 h 1862"/>
                    <a:gd name="T92" fmla="*/ 1271 w 1460"/>
                    <a:gd name="T93" fmla="*/ 470 h 1862"/>
                    <a:gd name="T94" fmla="*/ 1099 w 1460"/>
                    <a:gd name="T95" fmla="*/ 470 h 1862"/>
                    <a:gd name="T96" fmla="*/ 1034 w 1460"/>
                    <a:gd name="T97" fmla="*/ 309 h 1862"/>
                    <a:gd name="T98" fmla="*/ 1154 w 1460"/>
                    <a:gd name="T99" fmla="*/ 190 h 1862"/>
                    <a:gd name="T100" fmla="*/ 794 w 1460"/>
                    <a:gd name="T101" fmla="*/ 40 h 1862"/>
                    <a:gd name="T102" fmla="*/ 824 w 1460"/>
                    <a:gd name="T103" fmla="*/ 189 h 1862"/>
                    <a:gd name="T104" fmla="*/ 699 w 1460"/>
                    <a:gd name="T105" fmla="*/ 273 h 1862"/>
                    <a:gd name="T106" fmla="*/ 574 w 1460"/>
                    <a:gd name="T107" fmla="*/ 189 h 1862"/>
                    <a:gd name="T108" fmla="*/ 603 w 1460"/>
                    <a:gd name="T109" fmla="*/ 40 h 18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60" h="1862">
                      <a:moveTo>
                        <a:pt x="249" y="540"/>
                      </a:moveTo>
                      <a:lnTo>
                        <a:pt x="266" y="540"/>
                      </a:lnTo>
                      <a:lnTo>
                        <a:pt x="288" y="540"/>
                      </a:lnTo>
                      <a:lnTo>
                        <a:pt x="312" y="542"/>
                      </a:lnTo>
                      <a:lnTo>
                        <a:pt x="337" y="544"/>
                      </a:lnTo>
                      <a:lnTo>
                        <a:pt x="360" y="546"/>
                      </a:lnTo>
                      <a:lnTo>
                        <a:pt x="382" y="549"/>
                      </a:lnTo>
                      <a:lnTo>
                        <a:pt x="397" y="552"/>
                      </a:lnTo>
                      <a:lnTo>
                        <a:pt x="412" y="558"/>
                      </a:lnTo>
                      <a:lnTo>
                        <a:pt x="428" y="567"/>
                      </a:lnTo>
                      <a:lnTo>
                        <a:pt x="442" y="579"/>
                      </a:lnTo>
                      <a:lnTo>
                        <a:pt x="455" y="592"/>
                      </a:lnTo>
                      <a:lnTo>
                        <a:pt x="466" y="610"/>
                      </a:lnTo>
                      <a:lnTo>
                        <a:pt x="473" y="630"/>
                      </a:lnTo>
                      <a:lnTo>
                        <a:pt x="477" y="655"/>
                      </a:lnTo>
                      <a:lnTo>
                        <a:pt x="499" y="965"/>
                      </a:lnTo>
                      <a:lnTo>
                        <a:pt x="499" y="978"/>
                      </a:lnTo>
                      <a:lnTo>
                        <a:pt x="495" y="992"/>
                      </a:lnTo>
                      <a:lnTo>
                        <a:pt x="489" y="1003"/>
                      </a:lnTo>
                      <a:lnTo>
                        <a:pt x="480" y="1015"/>
                      </a:lnTo>
                      <a:lnTo>
                        <a:pt x="469" y="1023"/>
                      </a:lnTo>
                      <a:lnTo>
                        <a:pt x="455" y="1029"/>
                      </a:lnTo>
                      <a:lnTo>
                        <a:pt x="441" y="1031"/>
                      </a:lnTo>
                      <a:lnTo>
                        <a:pt x="427" y="1031"/>
                      </a:lnTo>
                      <a:lnTo>
                        <a:pt x="405" y="1691"/>
                      </a:lnTo>
                      <a:lnTo>
                        <a:pt x="401" y="1706"/>
                      </a:lnTo>
                      <a:lnTo>
                        <a:pt x="394" y="1718"/>
                      </a:lnTo>
                      <a:lnTo>
                        <a:pt x="383" y="1729"/>
                      </a:lnTo>
                      <a:lnTo>
                        <a:pt x="370" y="1735"/>
                      </a:lnTo>
                      <a:lnTo>
                        <a:pt x="354" y="1738"/>
                      </a:lnTo>
                      <a:lnTo>
                        <a:pt x="322" y="1738"/>
                      </a:lnTo>
                      <a:lnTo>
                        <a:pt x="306" y="1735"/>
                      </a:lnTo>
                      <a:lnTo>
                        <a:pt x="293" y="1728"/>
                      </a:lnTo>
                      <a:lnTo>
                        <a:pt x="282" y="1717"/>
                      </a:lnTo>
                      <a:lnTo>
                        <a:pt x="275" y="1704"/>
                      </a:lnTo>
                      <a:lnTo>
                        <a:pt x="272" y="1688"/>
                      </a:lnTo>
                      <a:lnTo>
                        <a:pt x="272" y="1183"/>
                      </a:lnTo>
                      <a:lnTo>
                        <a:pt x="227" y="1183"/>
                      </a:lnTo>
                      <a:lnTo>
                        <a:pt x="227" y="1688"/>
                      </a:lnTo>
                      <a:lnTo>
                        <a:pt x="224" y="1704"/>
                      </a:lnTo>
                      <a:lnTo>
                        <a:pt x="218" y="1717"/>
                      </a:lnTo>
                      <a:lnTo>
                        <a:pt x="206" y="1728"/>
                      </a:lnTo>
                      <a:lnTo>
                        <a:pt x="192" y="1735"/>
                      </a:lnTo>
                      <a:lnTo>
                        <a:pt x="176" y="1738"/>
                      </a:lnTo>
                      <a:lnTo>
                        <a:pt x="145" y="1738"/>
                      </a:lnTo>
                      <a:lnTo>
                        <a:pt x="130" y="1735"/>
                      </a:lnTo>
                      <a:lnTo>
                        <a:pt x="116" y="1729"/>
                      </a:lnTo>
                      <a:lnTo>
                        <a:pt x="105" y="1718"/>
                      </a:lnTo>
                      <a:lnTo>
                        <a:pt x="97" y="1706"/>
                      </a:lnTo>
                      <a:lnTo>
                        <a:pt x="94" y="1691"/>
                      </a:lnTo>
                      <a:lnTo>
                        <a:pt x="72" y="1031"/>
                      </a:lnTo>
                      <a:lnTo>
                        <a:pt x="59" y="1031"/>
                      </a:lnTo>
                      <a:lnTo>
                        <a:pt x="43" y="1029"/>
                      </a:lnTo>
                      <a:lnTo>
                        <a:pt x="30" y="1023"/>
                      </a:lnTo>
                      <a:lnTo>
                        <a:pt x="19" y="1014"/>
                      </a:lnTo>
                      <a:lnTo>
                        <a:pt x="11" y="1003"/>
                      </a:lnTo>
                      <a:lnTo>
                        <a:pt x="4" y="991"/>
                      </a:lnTo>
                      <a:lnTo>
                        <a:pt x="0" y="978"/>
                      </a:lnTo>
                      <a:lnTo>
                        <a:pt x="0" y="965"/>
                      </a:lnTo>
                      <a:lnTo>
                        <a:pt x="21" y="655"/>
                      </a:lnTo>
                      <a:lnTo>
                        <a:pt x="25" y="630"/>
                      </a:lnTo>
                      <a:lnTo>
                        <a:pt x="34" y="610"/>
                      </a:lnTo>
                      <a:lnTo>
                        <a:pt x="44" y="592"/>
                      </a:lnTo>
                      <a:lnTo>
                        <a:pt x="57" y="579"/>
                      </a:lnTo>
                      <a:lnTo>
                        <a:pt x="71" y="567"/>
                      </a:lnTo>
                      <a:lnTo>
                        <a:pt x="87" y="558"/>
                      </a:lnTo>
                      <a:lnTo>
                        <a:pt x="101" y="552"/>
                      </a:lnTo>
                      <a:lnTo>
                        <a:pt x="117" y="549"/>
                      </a:lnTo>
                      <a:lnTo>
                        <a:pt x="138" y="546"/>
                      </a:lnTo>
                      <a:lnTo>
                        <a:pt x="162" y="544"/>
                      </a:lnTo>
                      <a:lnTo>
                        <a:pt x="187" y="542"/>
                      </a:lnTo>
                      <a:lnTo>
                        <a:pt x="211" y="540"/>
                      </a:lnTo>
                      <a:lnTo>
                        <a:pt x="232" y="540"/>
                      </a:lnTo>
                      <a:lnTo>
                        <a:pt x="249" y="540"/>
                      </a:lnTo>
                      <a:close/>
                      <a:moveTo>
                        <a:pt x="1184" y="538"/>
                      </a:moveTo>
                      <a:lnTo>
                        <a:pt x="1203" y="538"/>
                      </a:lnTo>
                      <a:lnTo>
                        <a:pt x="1228" y="538"/>
                      </a:lnTo>
                      <a:lnTo>
                        <a:pt x="1254" y="539"/>
                      </a:lnTo>
                      <a:lnTo>
                        <a:pt x="1281" y="542"/>
                      </a:lnTo>
                      <a:lnTo>
                        <a:pt x="1308" y="544"/>
                      </a:lnTo>
                      <a:lnTo>
                        <a:pt x="1331" y="547"/>
                      </a:lnTo>
                      <a:lnTo>
                        <a:pt x="1346" y="551"/>
                      </a:lnTo>
                      <a:lnTo>
                        <a:pt x="1361" y="556"/>
                      </a:lnTo>
                      <a:lnTo>
                        <a:pt x="1376" y="564"/>
                      </a:lnTo>
                      <a:lnTo>
                        <a:pt x="1390" y="574"/>
                      </a:lnTo>
                      <a:lnTo>
                        <a:pt x="1404" y="586"/>
                      </a:lnTo>
                      <a:lnTo>
                        <a:pt x="1416" y="602"/>
                      </a:lnTo>
                      <a:lnTo>
                        <a:pt x="1425" y="620"/>
                      </a:lnTo>
                      <a:lnTo>
                        <a:pt x="1432" y="641"/>
                      </a:lnTo>
                      <a:lnTo>
                        <a:pt x="1437" y="665"/>
                      </a:lnTo>
                      <a:lnTo>
                        <a:pt x="1460" y="1007"/>
                      </a:lnTo>
                      <a:lnTo>
                        <a:pt x="1460" y="1022"/>
                      </a:lnTo>
                      <a:lnTo>
                        <a:pt x="1456" y="1036"/>
                      </a:lnTo>
                      <a:lnTo>
                        <a:pt x="1449" y="1050"/>
                      </a:lnTo>
                      <a:lnTo>
                        <a:pt x="1439" y="1062"/>
                      </a:lnTo>
                      <a:lnTo>
                        <a:pt x="1427" y="1072"/>
                      </a:lnTo>
                      <a:lnTo>
                        <a:pt x="1412" y="1078"/>
                      </a:lnTo>
                      <a:lnTo>
                        <a:pt x="1395" y="1080"/>
                      </a:lnTo>
                      <a:lnTo>
                        <a:pt x="1381" y="1080"/>
                      </a:lnTo>
                      <a:lnTo>
                        <a:pt x="1356" y="1809"/>
                      </a:lnTo>
                      <a:lnTo>
                        <a:pt x="1352" y="1826"/>
                      </a:lnTo>
                      <a:lnTo>
                        <a:pt x="1344" y="1841"/>
                      </a:lnTo>
                      <a:lnTo>
                        <a:pt x="1332" y="1851"/>
                      </a:lnTo>
                      <a:lnTo>
                        <a:pt x="1317" y="1859"/>
                      </a:lnTo>
                      <a:lnTo>
                        <a:pt x="1300" y="1862"/>
                      </a:lnTo>
                      <a:lnTo>
                        <a:pt x="1266" y="1862"/>
                      </a:lnTo>
                      <a:lnTo>
                        <a:pt x="1248" y="1859"/>
                      </a:lnTo>
                      <a:lnTo>
                        <a:pt x="1232" y="1851"/>
                      </a:lnTo>
                      <a:lnTo>
                        <a:pt x="1220" y="1839"/>
                      </a:lnTo>
                      <a:lnTo>
                        <a:pt x="1212" y="1824"/>
                      </a:lnTo>
                      <a:lnTo>
                        <a:pt x="1210" y="1806"/>
                      </a:lnTo>
                      <a:lnTo>
                        <a:pt x="1210" y="1248"/>
                      </a:lnTo>
                      <a:lnTo>
                        <a:pt x="1160" y="1248"/>
                      </a:lnTo>
                      <a:lnTo>
                        <a:pt x="1160" y="1806"/>
                      </a:lnTo>
                      <a:lnTo>
                        <a:pt x="1157" y="1824"/>
                      </a:lnTo>
                      <a:lnTo>
                        <a:pt x="1149" y="1839"/>
                      </a:lnTo>
                      <a:lnTo>
                        <a:pt x="1137" y="1851"/>
                      </a:lnTo>
                      <a:lnTo>
                        <a:pt x="1122" y="1859"/>
                      </a:lnTo>
                      <a:lnTo>
                        <a:pt x="1104" y="1862"/>
                      </a:lnTo>
                      <a:lnTo>
                        <a:pt x="1069" y="1862"/>
                      </a:lnTo>
                      <a:lnTo>
                        <a:pt x="1052" y="1859"/>
                      </a:lnTo>
                      <a:lnTo>
                        <a:pt x="1037" y="1851"/>
                      </a:lnTo>
                      <a:lnTo>
                        <a:pt x="1025" y="1841"/>
                      </a:lnTo>
                      <a:lnTo>
                        <a:pt x="1016" y="1826"/>
                      </a:lnTo>
                      <a:lnTo>
                        <a:pt x="1013" y="1809"/>
                      </a:lnTo>
                      <a:lnTo>
                        <a:pt x="988" y="1080"/>
                      </a:lnTo>
                      <a:lnTo>
                        <a:pt x="974" y="1080"/>
                      </a:lnTo>
                      <a:lnTo>
                        <a:pt x="957" y="1078"/>
                      </a:lnTo>
                      <a:lnTo>
                        <a:pt x="942" y="1072"/>
                      </a:lnTo>
                      <a:lnTo>
                        <a:pt x="930" y="1062"/>
                      </a:lnTo>
                      <a:lnTo>
                        <a:pt x="920" y="1050"/>
                      </a:lnTo>
                      <a:lnTo>
                        <a:pt x="913" y="1036"/>
                      </a:lnTo>
                      <a:lnTo>
                        <a:pt x="910" y="1022"/>
                      </a:lnTo>
                      <a:lnTo>
                        <a:pt x="908" y="1007"/>
                      </a:lnTo>
                      <a:lnTo>
                        <a:pt x="933" y="665"/>
                      </a:lnTo>
                      <a:lnTo>
                        <a:pt x="937" y="641"/>
                      </a:lnTo>
                      <a:lnTo>
                        <a:pt x="943" y="620"/>
                      </a:lnTo>
                      <a:lnTo>
                        <a:pt x="953" y="602"/>
                      </a:lnTo>
                      <a:lnTo>
                        <a:pt x="966" y="586"/>
                      </a:lnTo>
                      <a:lnTo>
                        <a:pt x="978" y="574"/>
                      </a:lnTo>
                      <a:lnTo>
                        <a:pt x="993" y="564"/>
                      </a:lnTo>
                      <a:lnTo>
                        <a:pt x="1008" y="556"/>
                      </a:lnTo>
                      <a:lnTo>
                        <a:pt x="1024" y="551"/>
                      </a:lnTo>
                      <a:lnTo>
                        <a:pt x="1038" y="547"/>
                      </a:lnTo>
                      <a:lnTo>
                        <a:pt x="1062" y="544"/>
                      </a:lnTo>
                      <a:lnTo>
                        <a:pt x="1088" y="542"/>
                      </a:lnTo>
                      <a:lnTo>
                        <a:pt x="1116" y="539"/>
                      </a:lnTo>
                      <a:lnTo>
                        <a:pt x="1142" y="538"/>
                      </a:lnTo>
                      <a:lnTo>
                        <a:pt x="1165" y="538"/>
                      </a:lnTo>
                      <a:lnTo>
                        <a:pt x="1184" y="538"/>
                      </a:lnTo>
                      <a:close/>
                      <a:moveTo>
                        <a:pt x="699" y="309"/>
                      </a:moveTo>
                      <a:lnTo>
                        <a:pt x="715" y="309"/>
                      </a:lnTo>
                      <a:lnTo>
                        <a:pt x="736" y="310"/>
                      </a:lnTo>
                      <a:lnTo>
                        <a:pt x="760" y="311"/>
                      </a:lnTo>
                      <a:lnTo>
                        <a:pt x="784" y="312"/>
                      </a:lnTo>
                      <a:lnTo>
                        <a:pt x="807" y="314"/>
                      </a:lnTo>
                      <a:lnTo>
                        <a:pt x="828" y="318"/>
                      </a:lnTo>
                      <a:lnTo>
                        <a:pt x="843" y="321"/>
                      </a:lnTo>
                      <a:lnTo>
                        <a:pt x="858" y="327"/>
                      </a:lnTo>
                      <a:lnTo>
                        <a:pt x="873" y="336"/>
                      </a:lnTo>
                      <a:lnTo>
                        <a:pt x="886" y="346"/>
                      </a:lnTo>
                      <a:lnTo>
                        <a:pt x="899" y="360"/>
                      </a:lnTo>
                      <a:lnTo>
                        <a:pt x="910" y="377"/>
                      </a:lnTo>
                      <a:lnTo>
                        <a:pt x="917" y="397"/>
                      </a:lnTo>
                      <a:lnTo>
                        <a:pt x="921" y="421"/>
                      </a:lnTo>
                      <a:lnTo>
                        <a:pt x="926" y="504"/>
                      </a:lnTo>
                      <a:lnTo>
                        <a:pt x="906" y="521"/>
                      </a:lnTo>
                      <a:lnTo>
                        <a:pt x="888" y="542"/>
                      </a:lnTo>
                      <a:lnTo>
                        <a:pt x="873" y="566"/>
                      </a:lnTo>
                      <a:lnTo>
                        <a:pt x="860" y="593"/>
                      </a:lnTo>
                      <a:lnTo>
                        <a:pt x="850" y="624"/>
                      </a:lnTo>
                      <a:lnTo>
                        <a:pt x="845" y="659"/>
                      </a:lnTo>
                      <a:lnTo>
                        <a:pt x="821" y="1001"/>
                      </a:lnTo>
                      <a:lnTo>
                        <a:pt x="821" y="1026"/>
                      </a:lnTo>
                      <a:lnTo>
                        <a:pt x="825" y="1051"/>
                      </a:lnTo>
                      <a:lnTo>
                        <a:pt x="833" y="1074"/>
                      </a:lnTo>
                      <a:lnTo>
                        <a:pt x="845" y="1096"/>
                      </a:lnTo>
                      <a:lnTo>
                        <a:pt x="861" y="1116"/>
                      </a:lnTo>
                      <a:lnTo>
                        <a:pt x="850" y="1429"/>
                      </a:lnTo>
                      <a:lnTo>
                        <a:pt x="847" y="1444"/>
                      </a:lnTo>
                      <a:lnTo>
                        <a:pt x="840" y="1456"/>
                      </a:lnTo>
                      <a:lnTo>
                        <a:pt x="829" y="1467"/>
                      </a:lnTo>
                      <a:lnTo>
                        <a:pt x="816" y="1473"/>
                      </a:lnTo>
                      <a:lnTo>
                        <a:pt x="801" y="1475"/>
                      </a:lnTo>
                      <a:lnTo>
                        <a:pt x="770" y="1475"/>
                      </a:lnTo>
                      <a:lnTo>
                        <a:pt x="754" y="1473"/>
                      </a:lnTo>
                      <a:lnTo>
                        <a:pt x="741" y="1466"/>
                      </a:lnTo>
                      <a:lnTo>
                        <a:pt x="730" y="1455"/>
                      </a:lnTo>
                      <a:lnTo>
                        <a:pt x="724" y="1442"/>
                      </a:lnTo>
                      <a:lnTo>
                        <a:pt x="720" y="1427"/>
                      </a:lnTo>
                      <a:lnTo>
                        <a:pt x="720" y="935"/>
                      </a:lnTo>
                      <a:lnTo>
                        <a:pt x="677" y="935"/>
                      </a:lnTo>
                      <a:lnTo>
                        <a:pt x="677" y="1427"/>
                      </a:lnTo>
                      <a:lnTo>
                        <a:pt x="675" y="1442"/>
                      </a:lnTo>
                      <a:lnTo>
                        <a:pt x="668" y="1455"/>
                      </a:lnTo>
                      <a:lnTo>
                        <a:pt x="657" y="1466"/>
                      </a:lnTo>
                      <a:lnTo>
                        <a:pt x="643" y="1473"/>
                      </a:lnTo>
                      <a:lnTo>
                        <a:pt x="627" y="1475"/>
                      </a:lnTo>
                      <a:lnTo>
                        <a:pt x="597" y="1475"/>
                      </a:lnTo>
                      <a:lnTo>
                        <a:pt x="582" y="1473"/>
                      </a:lnTo>
                      <a:lnTo>
                        <a:pt x="569" y="1467"/>
                      </a:lnTo>
                      <a:lnTo>
                        <a:pt x="559" y="1456"/>
                      </a:lnTo>
                      <a:lnTo>
                        <a:pt x="551" y="1444"/>
                      </a:lnTo>
                      <a:lnTo>
                        <a:pt x="548" y="1429"/>
                      </a:lnTo>
                      <a:lnTo>
                        <a:pt x="536" y="1082"/>
                      </a:lnTo>
                      <a:lnTo>
                        <a:pt x="541" y="1077"/>
                      </a:lnTo>
                      <a:lnTo>
                        <a:pt x="546" y="1073"/>
                      </a:lnTo>
                      <a:lnTo>
                        <a:pt x="562" y="1053"/>
                      </a:lnTo>
                      <a:lnTo>
                        <a:pt x="574" y="1032"/>
                      </a:lnTo>
                      <a:lnTo>
                        <a:pt x="582" y="1007"/>
                      </a:lnTo>
                      <a:lnTo>
                        <a:pt x="586" y="983"/>
                      </a:lnTo>
                      <a:lnTo>
                        <a:pt x="587" y="959"/>
                      </a:lnTo>
                      <a:lnTo>
                        <a:pt x="565" y="647"/>
                      </a:lnTo>
                      <a:lnTo>
                        <a:pt x="560" y="617"/>
                      </a:lnTo>
                      <a:lnTo>
                        <a:pt x="552" y="588"/>
                      </a:lnTo>
                      <a:lnTo>
                        <a:pt x="541" y="563"/>
                      </a:lnTo>
                      <a:lnTo>
                        <a:pt x="526" y="540"/>
                      </a:lnTo>
                      <a:lnTo>
                        <a:pt x="510" y="521"/>
                      </a:lnTo>
                      <a:lnTo>
                        <a:pt x="491" y="505"/>
                      </a:lnTo>
                      <a:lnTo>
                        <a:pt x="472" y="491"/>
                      </a:lnTo>
                      <a:lnTo>
                        <a:pt x="477" y="421"/>
                      </a:lnTo>
                      <a:lnTo>
                        <a:pt x="481" y="397"/>
                      </a:lnTo>
                      <a:lnTo>
                        <a:pt x="489" y="377"/>
                      </a:lnTo>
                      <a:lnTo>
                        <a:pt x="499" y="360"/>
                      </a:lnTo>
                      <a:lnTo>
                        <a:pt x="511" y="346"/>
                      </a:lnTo>
                      <a:lnTo>
                        <a:pt x="525" y="336"/>
                      </a:lnTo>
                      <a:lnTo>
                        <a:pt x="540" y="327"/>
                      </a:lnTo>
                      <a:lnTo>
                        <a:pt x="556" y="321"/>
                      </a:lnTo>
                      <a:lnTo>
                        <a:pt x="569" y="318"/>
                      </a:lnTo>
                      <a:lnTo>
                        <a:pt x="591" y="314"/>
                      </a:lnTo>
                      <a:lnTo>
                        <a:pt x="614" y="312"/>
                      </a:lnTo>
                      <a:lnTo>
                        <a:pt x="638" y="311"/>
                      </a:lnTo>
                      <a:lnTo>
                        <a:pt x="661" y="310"/>
                      </a:lnTo>
                      <a:lnTo>
                        <a:pt x="682" y="309"/>
                      </a:lnTo>
                      <a:lnTo>
                        <a:pt x="699" y="309"/>
                      </a:lnTo>
                      <a:close/>
                      <a:moveTo>
                        <a:pt x="249" y="223"/>
                      </a:moveTo>
                      <a:lnTo>
                        <a:pt x="278" y="226"/>
                      </a:lnTo>
                      <a:lnTo>
                        <a:pt x="303" y="234"/>
                      </a:lnTo>
                      <a:lnTo>
                        <a:pt x="326" y="247"/>
                      </a:lnTo>
                      <a:lnTo>
                        <a:pt x="348" y="264"/>
                      </a:lnTo>
                      <a:lnTo>
                        <a:pt x="364" y="284"/>
                      </a:lnTo>
                      <a:lnTo>
                        <a:pt x="377" y="308"/>
                      </a:lnTo>
                      <a:lnTo>
                        <a:pt x="386" y="333"/>
                      </a:lnTo>
                      <a:lnTo>
                        <a:pt x="389" y="362"/>
                      </a:lnTo>
                      <a:lnTo>
                        <a:pt x="386" y="389"/>
                      </a:lnTo>
                      <a:lnTo>
                        <a:pt x="378" y="416"/>
                      </a:lnTo>
                      <a:lnTo>
                        <a:pt x="366" y="440"/>
                      </a:lnTo>
                      <a:lnTo>
                        <a:pt x="349" y="461"/>
                      </a:lnTo>
                      <a:lnTo>
                        <a:pt x="327" y="478"/>
                      </a:lnTo>
                      <a:lnTo>
                        <a:pt x="304" y="492"/>
                      </a:lnTo>
                      <a:lnTo>
                        <a:pt x="278" y="500"/>
                      </a:lnTo>
                      <a:lnTo>
                        <a:pt x="249" y="504"/>
                      </a:lnTo>
                      <a:lnTo>
                        <a:pt x="221" y="500"/>
                      </a:lnTo>
                      <a:lnTo>
                        <a:pt x="195" y="492"/>
                      </a:lnTo>
                      <a:lnTo>
                        <a:pt x="171" y="478"/>
                      </a:lnTo>
                      <a:lnTo>
                        <a:pt x="151" y="461"/>
                      </a:lnTo>
                      <a:lnTo>
                        <a:pt x="134" y="440"/>
                      </a:lnTo>
                      <a:lnTo>
                        <a:pt x="121" y="416"/>
                      </a:lnTo>
                      <a:lnTo>
                        <a:pt x="113" y="389"/>
                      </a:lnTo>
                      <a:lnTo>
                        <a:pt x="111" y="362"/>
                      </a:lnTo>
                      <a:lnTo>
                        <a:pt x="113" y="333"/>
                      </a:lnTo>
                      <a:lnTo>
                        <a:pt x="121" y="308"/>
                      </a:lnTo>
                      <a:lnTo>
                        <a:pt x="134" y="284"/>
                      </a:lnTo>
                      <a:lnTo>
                        <a:pt x="151" y="264"/>
                      </a:lnTo>
                      <a:lnTo>
                        <a:pt x="172" y="247"/>
                      </a:lnTo>
                      <a:lnTo>
                        <a:pt x="195" y="234"/>
                      </a:lnTo>
                      <a:lnTo>
                        <a:pt x="222" y="226"/>
                      </a:lnTo>
                      <a:lnTo>
                        <a:pt x="249" y="223"/>
                      </a:lnTo>
                      <a:close/>
                      <a:moveTo>
                        <a:pt x="1184" y="187"/>
                      </a:moveTo>
                      <a:lnTo>
                        <a:pt x="1215" y="190"/>
                      </a:lnTo>
                      <a:lnTo>
                        <a:pt x="1244" y="199"/>
                      </a:lnTo>
                      <a:lnTo>
                        <a:pt x="1270" y="213"/>
                      </a:lnTo>
                      <a:lnTo>
                        <a:pt x="1293" y="232"/>
                      </a:lnTo>
                      <a:lnTo>
                        <a:pt x="1311" y="255"/>
                      </a:lnTo>
                      <a:lnTo>
                        <a:pt x="1326" y="281"/>
                      </a:lnTo>
                      <a:lnTo>
                        <a:pt x="1335" y="309"/>
                      </a:lnTo>
                      <a:lnTo>
                        <a:pt x="1338" y="341"/>
                      </a:lnTo>
                      <a:lnTo>
                        <a:pt x="1335" y="371"/>
                      </a:lnTo>
                      <a:lnTo>
                        <a:pt x="1327" y="401"/>
                      </a:lnTo>
                      <a:lnTo>
                        <a:pt x="1312" y="427"/>
                      </a:lnTo>
                      <a:lnTo>
                        <a:pt x="1294" y="451"/>
                      </a:lnTo>
                      <a:lnTo>
                        <a:pt x="1271" y="470"/>
                      </a:lnTo>
                      <a:lnTo>
                        <a:pt x="1244" y="485"/>
                      </a:lnTo>
                      <a:lnTo>
                        <a:pt x="1216" y="493"/>
                      </a:lnTo>
                      <a:lnTo>
                        <a:pt x="1184" y="497"/>
                      </a:lnTo>
                      <a:lnTo>
                        <a:pt x="1154" y="493"/>
                      </a:lnTo>
                      <a:lnTo>
                        <a:pt x="1124" y="485"/>
                      </a:lnTo>
                      <a:lnTo>
                        <a:pt x="1099" y="470"/>
                      </a:lnTo>
                      <a:lnTo>
                        <a:pt x="1075" y="451"/>
                      </a:lnTo>
                      <a:lnTo>
                        <a:pt x="1056" y="427"/>
                      </a:lnTo>
                      <a:lnTo>
                        <a:pt x="1043" y="401"/>
                      </a:lnTo>
                      <a:lnTo>
                        <a:pt x="1034" y="371"/>
                      </a:lnTo>
                      <a:lnTo>
                        <a:pt x="1031" y="341"/>
                      </a:lnTo>
                      <a:lnTo>
                        <a:pt x="1034" y="309"/>
                      </a:lnTo>
                      <a:lnTo>
                        <a:pt x="1044" y="281"/>
                      </a:lnTo>
                      <a:lnTo>
                        <a:pt x="1057" y="255"/>
                      </a:lnTo>
                      <a:lnTo>
                        <a:pt x="1076" y="232"/>
                      </a:lnTo>
                      <a:lnTo>
                        <a:pt x="1099" y="213"/>
                      </a:lnTo>
                      <a:lnTo>
                        <a:pt x="1125" y="199"/>
                      </a:lnTo>
                      <a:lnTo>
                        <a:pt x="1154" y="190"/>
                      </a:lnTo>
                      <a:lnTo>
                        <a:pt x="1184" y="187"/>
                      </a:lnTo>
                      <a:close/>
                      <a:moveTo>
                        <a:pt x="699" y="0"/>
                      </a:moveTo>
                      <a:lnTo>
                        <a:pt x="726" y="3"/>
                      </a:lnTo>
                      <a:lnTo>
                        <a:pt x="751" y="11"/>
                      </a:lnTo>
                      <a:lnTo>
                        <a:pt x="774" y="24"/>
                      </a:lnTo>
                      <a:lnTo>
                        <a:pt x="794" y="40"/>
                      </a:lnTo>
                      <a:lnTo>
                        <a:pt x="810" y="60"/>
                      </a:lnTo>
                      <a:lnTo>
                        <a:pt x="823" y="83"/>
                      </a:lnTo>
                      <a:lnTo>
                        <a:pt x="831" y="108"/>
                      </a:lnTo>
                      <a:lnTo>
                        <a:pt x="835" y="136"/>
                      </a:lnTo>
                      <a:lnTo>
                        <a:pt x="831" y="163"/>
                      </a:lnTo>
                      <a:lnTo>
                        <a:pt x="824" y="189"/>
                      </a:lnTo>
                      <a:lnTo>
                        <a:pt x="811" y="212"/>
                      </a:lnTo>
                      <a:lnTo>
                        <a:pt x="795" y="232"/>
                      </a:lnTo>
                      <a:lnTo>
                        <a:pt x="775" y="249"/>
                      </a:lnTo>
                      <a:lnTo>
                        <a:pt x="752" y="262"/>
                      </a:lnTo>
                      <a:lnTo>
                        <a:pt x="727" y="270"/>
                      </a:lnTo>
                      <a:lnTo>
                        <a:pt x="699" y="273"/>
                      </a:lnTo>
                      <a:lnTo>
                        <a:pt x="672" y="270"/>
                      </a:lnTo>
                      <a:lnTo>
                        <a:pt x="645" y="262"/>
                      </a:lnTo>
                      <a:lnTo>
                        <a:pt x="623" y="249"/>
                      </a:lnTo>
                      <a:lnTo>
                        <a:pt x="603" y="232"/>
                      </a:lnTo>
                      <a:lnTo>
                        <a:pt x="586" y="212"/>
                      </a:lnTo>
                      <a:lnTo>
                        <a:pt x="574" y="189"/>
                      </a:lnTo>
                      <a:lnTo>
                        <a:pt x="566" y="163"/>
                      </a:lnTo>
                      <a:lnTo>
                        <a:pt x="563" y="136"/>
                      </a:lnTo>
                      <a:lnTo>
                        <a:pt x="566" y="108"/>
                      </a:lnTo>
                      <a:lnTo>
                        <a:pt x="575" y="83"/>
                      </a:lnTo>
                      <a:lnTo>
                        <a:pt x="587" y="60"/>
                      </a:lnTo>
                      <a:lnTo>
                        <a:pt x="603" y="40"/>
                      </a:lnTo>
                      <a:lnTo>
                        <a:pt x="623" y="24"/>
                      </a:lnTo>
                      <a:lnTo>
                        <a:pt x="647" y="11"/>
                      </a:lnTo>
                      <a:lnTo>
                        <a:pt x="672" y="3"/>
                      </a:lnTo>
                      <a:lnTo>
                        <a:pt x="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7" name="CuadroTexto 205">
                <a:extLst>
                  <a:ext uri="{FF2B5EF4-FFF2-40B4-BE49-F238E27FC236}">
                    <a16:creationId xmlns:a16="http://schemas.microsoft.com/office/drawing/2014/main" id="{2FDBD3DD-8E08-4B6A-B5CB-43D67433B6D1}"/>
                  </a:ext>
                </a:extLst>
              </p:cNvPr>
              <p:cNvSpPr txBox="1"/>
              <p:nvPr/>
            </p:nvSpPr>
            <p:spPr>
              <a:xfrm>
                <a:off x="2990105" y="2232204"/>
                <a:ext cx="914400" cy="49884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algn="ctr" eaLnBrk="0" hangingPunct="0">
                  <a:lnSpc>
                    <a:spcPts val="1800"/>
                  </a:lnSpc>
                </a:pPr>
                <a:r>
                  <a:rPr lang="es-CO" sz="1300" b="1" dirty="0">
                    <a:ea typeface="+mn-ea"/>
                    <a:cs typeface="+mn-cs"/>
                  </a:rPr>
                  <a:t>Knowledge</a:t>
                </a:r>
              </a:p>
              <a:p>
                <a:pPr algn="ctr" eaLnBrk="0" hangingPunct="0">
                  <a:lnSpc>
                    <a:spcPts val="1800"/>
                  </a:lnSpc>
                </a:pPr>
                <a:r>
                  <a:rPr lang="es-CO" sz="1300" b="1" dirty="0">
                    <a:ea typeface="+mn-ea"/>
                    <a:cs typeface="+mn-cs"/>
                  </a:rPr>
                  <a:t>Workers</a:t>
                </a:r>
              </a:p>
            </p:txBody>
          </p:sp>
        </p:grpSp>
        <p:grpSp>
          <p:nvGrpSpPr>
            <p:cNvPr id="37" name="Grupo 129">
              <a:extLst>
                <a:ext uri="{FF2B5EF4-FFF2-40B4-BE49-F238E27FC236}">
                  <a16:creationId xmlns:a16="http://schemas.microsoft.com/office/drawing/2014/main" id="{AA0278DB-E073-4A94-8CF6-29239409D441}"/>
                </a:ext>
              </a:extLst>
            </p:cNvPr>
            <p:cNvGrpSpPr/>
            <p:nvPr/>
          </p:nvGrpSpPr>
          <p:grpSpPr>
            <a:xfrm>
              <a:off x="8037643" y="3758215"/>
              <a:ext cx="826073" cy="1067969"/>
              <a:chOff x="3964082" y="1695566"/>
              <a:chExt cx="914400" cy="1077878"/>
            </a:xfrm>
          </p:grpSpPr>
          <p:grpSp>
            <p:nvGrpSpPr>
              <p:cNvPr id="102" name="Group 29">
                <a:extLst>
                  <a:ext uri="{FF2B5EF4-FFF2-40B4-BE49-F238E27FC236}">
                    <a16:creationId xmlns:a16="http://schemas.microsoft.com/office/drawing/2014/main" id="{44FC4FE4-5E19-4A10-9D14-A479D9B6604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114895" y="2192419"/>
                <a:ext cx="612775" cy="581025"/>
                <a:chOff x="2795587" y="4140200"/>
                <a:chExt cx="612775" cy="581025"/>
              </a:xfrm>
            </p:grpSpPr>
            <p:sp>
              <p:nvSpPr>
                <p:cNvPr id="104" name="Freeform 14">
                  <a:extLst>
                    <a:ext uri="{FF2B5EF4-FFF2-40B4-BE49-F238E27FC236}">
                      <a16:creationId xmlns:a16="http://schemas.microsoft.com/office/drawing/2014/main" id="{C7797D34-FF5C-425A-A61D-B9FA023238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40037" y="4140200"/>
                  <a:ext cx="523875" cy="581025"/>
                </a:xfrm>
                <a:custGeom>
                  <a:avLst/>
                  <a:gdLst>
                    <a:gd name="T0" fmla="*/ 2316 w 2316"/>
                    <a:gd name="T1" fmla="*/ 1477 h 2561"/>
                    <a:gd name="T2" fmla="*/ 2238 w 2316"/>
                    <a:gd name="T3" fmla="*/ 1508 h 2561"/>
                    <a:gd name="T4" fmla="*/ 2105 w 2316"/>
                    <a:gd name="T5" fmla="*/ 1590 h 2561"/>
                    <a:gd name="T6" fmla="*/ 2034 w 2316"/>
                    <a:gd name="T7" fmla="*/ 1866 h 2561"/>
                    <a:gd name="T8" fmla="*/ 1989 w 2316"/>
                    <a:gd name="T9" fmla="*/ 2028 h 2561"/>
                    <a:gd name="T10" fmla="*/ 1848 w 2316"/>
                    <a:gd name="T11" fmla="*/ 2120 h 2561"/>
                    <a:gd name="T12" fmla="*/ 1618 w 2316"/>
                    <a:gd name="T13" fmla="*/ 2068 h 2561"/>
                    <a:gd name="T14" fmla="*/ 1601 w 2316"/>
                    <a:gd name="T15" fmla="*/ 2507 h 2561"/>
                    <a:gd name="T16" fmla="*/ 1483 w 2316"/>
                    <a:gd name="T17" fmla="*/ 2550 h 2561"/>
                    <a:gd name="T18" fmla="*/ 1450 w 2316"/>
                    <a:gd name="T19" fmla="*/ 1943 h 2561"/>
                    <a:gd name="T20" fmla="*/ 1833 w 2316"/>
                    <a:gd name="T21" fmla="*/ 1896 h 2561"/>
                    <a:gd name="T22" fmla="*/ 1941 w 2316"/>
                    <a:gd name="T23" fmla="*/ 1480 h 2561"/>
                    <a:gd name="T24" fmla="*/ 2149 w 2316"/>
                    <a:gd name="T25" fmla="*/ 1417 h 2561"/>
                    <a:gd name="T26" fmla="*/ 139 w 2316"/>
                    <a:gd name="T27" fmla="*/ 1411 h 2561"/>
                    <a:gd name="T28" fmla="*/ 359 w 2316"/>
                    <a:gd name="T29" fmla="*/ 1473 h 2561"/>
                    <a:gd name="T30" fmla="*/ 456 w 2316"/>
                    <a:gd name="T31" fmla="*/ 1606 h 2561"/>
                    <a:gd name="T32" fmla="*/ 857 w 2316"/>
                    <a:gd name="T33" fmla="*/ 1928 h 2561"/>
                    <a:gd name="T34" fmla="*/ 846 w 2316"/>
                    <a:gd name="T35" fmla="*/ 2540 h 2561"/>
                    <a:gd name="T36" fmla="*/ 725 w 2316"/>
                    <a:gd name="T37" fmla="*/ 2525 h 2561"/>
                    <a:gd name="T38" fmla="*/ 701 w 2316"/>
                    <a:gd name="T39" fmla="*/ 2068 h 2561"/>
                    <a:gd name="T40" fmla="*/ 508 w 2316"/>
                    <a:gd name="T41" fmla="*/ 2116 h 2561"/>
                    <a:gd name="T42" fmla="*/ 336 w 2316"/>
                    <a:gd name="T43" fmla="*/ 2047 h 2561"/>
                    <a:gd name="T44" fmla="*/ 290 w 2316"/>
                    <a:gd name="T45" fmla="*/ 1904 h 2561"/>
                    <a:gd name="T46" fmla="*/ 226 w 2316"/>
                    <a:gd name="T47" fmla="*/ 1609 h 2561"/>
                    <a:gd name="T48" fmla="*/ 93 w 2316"/>
                    <a:gd name="T49" fmla="*/ 1514 h 2561"/>
                    <a:gd name="T50" fmla="*/ 3 w 2316"/>
                    <a:gd name="T51" fmla="*/ 1478 h 2561"/>
                    <a:gd name="T52" fmla="*/ 79 w 2316"/>
                    <a:gd name="T53" fmla="*/ 1405 h 2561"/>
                    <a:gd name="T54" fmla="*/ 2205 w 2316"/>
                    <a:gd name="T55" fmla="*/ 1211 h 2561"/>
                    <a:gd name="T56" fmla="*/ 2094 w 2316"/>
                    <a:gd name="T57" fmla="*/ 1382 h 2561"/>
                    <a:gd name="T58" fmla="*/ 1924 w 2316"/>
                    <a:gd name="T59" fmla="*/ 1269 h 2561"/>
                    <a:gd name="T60" fmla="*/ 2036 w 2316"/>
                    <a:gd name="T61" fmla="*/ 1100 h 2561"/>
                    <a:gd name="T62" fmla="*/ 383 w 2316"/>
                    <a:gd name="T63" fmla="*/ 1184 h 2561"/>
                    <a:gd name="T64" fmla="*/ 308 w 2316"/>
                    <a:gd name="T65" fmla="*/ 1373 h 2561"/>
                    <a:gd name="T66" fmla="*/ 119 w 2316"/>
                    <a:gd name="T67" fmla="*/ 1295 h 2561"/>
                    <a:gd name="T68" fmla="*/ 196 w 2316"/>
                    <a:gd name="T69" fmla="*/ 1108 h 2561"/>
                    <a:gd name="T70" fmla="*/ 1688 w 2316"/>
                    <a:gd name="T71" fmla="*/ 634 h 2561"/>
                    <a:gd name="T72" fmla="*/ 1775 w 2316"/>
                    <a:gd name="T73" fmla="*/ 730 h 2561"/>
                    <a:gd name="T74" fmla="*/ 1591 w 2316"/>
                    <a:gd name="T75" fmla="*/ 825 h 2561"/>
                    <a:gd name="T76" fmla="*/ 1393 w 2316"/>
                    <a:gd name="T77" fmla="*/ 660 h 2561"/>
                    <a:gd name="T78" fmla="*/ 1549 w 2316"/>
                    <a:gd name="T79" fmla="*/ 626 h 2561"/>
                    <a:gd name="T80" fmla="*/ 1684 w 2316"/>
                    <a:gd name="T81" fmla="*/ 414 h 2561"/>
                    <a:gd name="T82" fmla="*/ 1618 w 2316"/>
                    <a:gd name="T83" fmla="*/ 582 h 2561"/>
                    <a:gd name="T84" fmla="*/ 1451 w 2316"/>
                    <a:gd name="T85" fmla="*/ 513 h 2561"/>
                    <a:gd name="T86" fmla="*/ 1519 w 2316"/>
                    <a:gd name="T87" fmla="*/ 348 h 2561"/>
                    <a:gd name="T88" fmla="*/ 891 w 2316"/>
                    <a:gd name="T89" fmla="*/ 337 h 2561"/>
                    <a:gd name="T90" fmla="*/ 985 w 2316"/>
                    <a:gd name="T91" fmla="*/ 456 h 2561"/>
                    <a:gd name="T92" fmla="*/ 1103 w 2316"/>
                    <a:gd name="T93" fmla="*/ 657 h 2561"/>
                    <a:gd name="T94" fmla="*/ 1162 w 2316"/>
                    <a:gd name="T95" fmla="*/ 768 h 2561"/>
                    <a:gd name="T96" fmla="*/ 1083 w 2316"/>
                    <a:gd name="T97" fmla="*/ 823 h 2561"/>
                    <a:gd name="T98" fmla="*/ 904 w 2316"/>
                    <a:gd name="T99" fmla="*/ 738 h 2561"/>
                    <a:gd name="T100" fmla="*/ 744 w 2316"/>
                    <a:gd name="T101" fmla="*/ 818 h 2561"/>
                    <a:gd name="T102" fmla="*/ 496 w 2316"/>
                    <a:gd name="T103" fmla="*/ 794 h 2561"/>
                    <a:gd name="T104" fmla="*/ 519 w 2316"/>
                    <a:gd name="T105" fmla="*/ 370 h 2561"/>
                    <a:gd name="T106" fmla="*/ 677 w 2316"/>
                    <a:gd name="T107" fmla="*/ 319 h 2561"/>
                    <a:gd name="T108" fmla="*/ 840 w 2316"/>
                    <a:gd name="T109" fmla="*/ 61 h 2561"/>
                    <a:gd name="T110" fmla="*/ 803 w 2316"/>
                    <a:gd name="T111" fmla="*/ 256 h 2561"/>
                    <a:gd name="T112" fmla="*/ 609 w 2316"/>
                    <a:gd name="T113" fmla="*/ 218 h 2561"/>
                    <a:gd name="T114" fmla="*/ 648 w 2316"/>
                    <a:gd name="T115" fmla="*/ 24 h 25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316" h="2561">
                      <a:moveTo>
                        <a:pt x="2237" y="1405"/>
                      </a:moveTo>
                      <a:lnTo>
                        <a:pt x="2250" y="1407"/>
                      </a:lnTo>
                      <a:lnTo>
                        <a:pt x="2265" y="1411"/>
                      </a:lnTo>
                      <a:lnTo>
                        <a:pt x="2278" y="1418"/>
                      </a:lnTo>
                      <a:lnTo>
                        <a:pt x="2290" y="1427"/>
                      </a:lnTo>
                      <a:lnTo>
                        <a:pt x="2301" y="1441"/>
                      </a:lnTo>
                      <a:lnTo>
                        <a:pt x="2309" y="1457"/>
                      </a:lnTo>
                      <a:lnTo>
                        <a:pt x="2316" y="1477"/>
                      </a:lnTo>
                      <a:lnTo>
                        <a:pt x="2313" y="1478"/>
                      </a:lnTo>
                      <a:lnTo>
                        <a:pt x="2305" y="1481"/>
                      </a:lnTo>
                      <a:lnTo>
                        <a:pt x="2296" y="1485"/>
                      </a:lnTo>
                      <a:lnTo>
                        <a:pt x="2283" y="1489"/>
                      </a:lnTo>
                      <a:lnTo>
                        <a:pt x="2270" y="1495"/>
                      </a:lnTo>
                      <a:lnTo>
                        <a:pt x="2258" y="1500"/>
                      </a:lnTo>
                      <a:lnTo>
                        <a:pt x="2246" y="1505"/>
                      </a:lnTo>
                      <a:lnTo>
                        <a:pt x="2238" y="1508"/>
                      </a:lnTo>
                      <a:lnTo>
                        <a:pt x="2223" y="1514"/>
                      </a:lnTo>
                      <a:lnTo>
                        <a:pt x="2208" y="1521"/>
                      </a:lnTo>
                      <a:lnTo>
                        <a:pt x="2191" y="1529"/>
                      </a:lnTo>
                      <a:lnTo>
                        <a:pt x="2173" y="1537"/>
                      </a:lnTo>
                      <a:lnTo>
                        <a:pt x="2155" y="1548"/>
                      </a:lnTo>
                      <a:lnTo>
                        <a:pt x="2137" y="1559"/>
                      </a:lnTo>
                      <a:lnTo>
                        <a:pt x="2120" y="1574"/>
                      </a:lnTo>
                      <a:lnTo>
                        <a:pt x="2105" y="1590"/>
                      </a:lnTo>
                      <a:lnTo>
                        <a:pt x="2090" y="1609"/>
                      </a:lnTo>
                      <a:lnTo>
                        <a:pt x="2076" y="1630"/>
                      </a:lnTo>
                      <a:lnTo>
                        <a:pt x="2065" y="1654"/>
                      </a:lnTo>
                      <a:lnTo>
                        <a:pt x="2058" y="1682"/>
                      </a:lnTo>
                      <a:lnTo>
                        <a:pt x="2054" y="1712"/>
                      </a:lnTo>
                      <a:lnTo>
                        <a:pt x="2047" y="1770"/>
                      </a:lnTo>
                      <a:lnTo>
                        <a:pt x="2041" y="1821"/>
                      </a:lnTo>
                      <a:lnTo>
                        <a:pt x="2034" y="1866"/>
                      </a:lnTo>
                      <a:lnTo>
                        <a:pt x="2026" y="1904"/>
                      </a:lnTo>
                      <a:lnTo>
                        <a:pt x="2019" y="1936"/>
                      </a:lnTo>
                      <a:lnTo>
                        <a:pt x="2013" y="1963"/>
                      </a:lnTo>
                      <a:lnTo>
                        <a:pt x="2006" y="1983"/>
                      </a:lnTo>
                      <a:lnTo>
                        <a:pt x="2002" y="1998"/>
                      </a:lnTo>
                      <a:lnTo>
                        <a:pt x="1999" y="2006"/>
                      </a:lnTo>
                      <a:lnTo>
                        <a:pt x="1998" y="2008"/>
                      </a:lnTo>
                      <a:lnTo>
                        <a:pt x="1989" y="2028"/>
                      </a:lnTo>
                      <a:lnTo>
                        <a:pt x="1980" y="2047"/>
                      </a:lnTo>
                      <a:lnTo>
                        <a:pt x="1969" y="2066"/>
                      </a:lnTo>
                      <a:lnTo>
                        <a:pt x="1957" y="2084"/>
                      </a:lnTo>
                      <a:lnTo>
                        <a:pt x="1943" y="2099"/>
                      </a:lnTo>
                      <a:lnTo>
                        <a:pt x="1927" y="2111"/>
                      </a:lnTo>
                      <a:lnTo>
                        <a:pt x="1909" y="2119"/>
                      </a:lnTo>
                      <a:lnTo>
                        <a:pt x="1890" y="2121"/>
                      </a:lnTo>
                      <a:lnTo>
                        <a:pt x="1848" y="2120"/>
                      </a:lnTo>
                      <a:lnTo>
                        <a:pt x="1808" y="2116"/>
                      </a:lnTo>
                      <a:lnTo>
                        <a:pt x="1770" y="2111"/>
                      </a:lnTo>
                      <a:lnTo>
                        <a:pt x="1734" y="2103"/>
                      </a:lnTo>
                      <a:lnTo>
                        <a:pt x="1702" y="2096"/>
                      </a:lnTo>
                      <a:lnTo>
                        <a:pt x="1674" y="2088"/>
                      </a:lnTo>
                      <a:lnTo>
                        <a:pt x="1650" y="2080"/>
                      </a:lnTo>
                      <a:lnTo>
                        <a:pt x="1631" y="2074"/>
                      </a:lnTo>
                      <a:lnTo>
                        <a:pt x="1618" y="2068"/>
                      </a:lnTo>
                      <a:lnTo>
                        <a:pt x="1615" y="2068"/>
                      </a:lnTo>
                      <a:lnTo>
                        <a:pt x="1612" y="2069"/>
                      </a:lnTo>
                      <a:lnTo>
                        <a:pt x="1610" y="2070"/>
                      </a:lnTo>
                      <a:lnTo>
                        <a:pt x="1609" y="2073"/>
                      </a:lnTo>
                      <a:lnTo>
                        <a:pt x="1609" y="2075"/>
                      </a:lnTo>
                      <a:lnTo>
                        <a:pt x="1609" y="2459"/>
                      </a:lnTo>
                      <a:lnTo>
                        <a:pt x="1607" y="2485"/>
                      </a:lnTo>
                      <a:lnTo>
                        <a:pt x="1601" y="2507"/>
                      </a:lnTo>
                      <a:lnTo>
                        <a:pt x="1591" y="2525"/>
                      </a:lnTo>
                      <a:lnTo>
                        <a:pt x="1579" y="2540"/>
                      </a:lnTo>
                      <a:lnTo>
                        <a:pt x="1565" y="2550"/>
                      </a:lnTo>
                      <a:lnTo>
                        <a:pt x="1549" y="2557"/>
                      </a:lnTo>
                      <a:lnTo>
                        <a:pt x="1533" y="2561"/>
                      </a:lnTo>
                      <a:lnTo>
                        <a:pt x="1516" y="2561"/>
                      </a:lnTo>
                      <a:lnTo>
                        <a:pt x="1499" y="2557"/>
                      </a:lnTo>
                      <a:lnTo>
                        <a:pt x="1483" y="2550"/>
                      </a:lnTo>
                      <a:lnTo>
                        <a:pt x="1470" y="2540"/>
                      </a:lnTo>
                      <a:lnTo>
                        <a:pt x="1457" y="2525"/>
                      </a:lnTo>
                      <a:lnTo>
                        <a:pt x="1449" y="2507"/>
                      </a:lnTo>
                      <a:lnTo>
                        <a:pt x="1442" y="2485"/>
                      </a:lnTo>
                      <a:lnTo>
                        <a:pt x="1440" y="2459"/>
                      </a:lnTo>
                      <a:lnTo>
                        <a:pt x="1440" y="1983"/>
                      </a:lnTo>
                      <a:lnTo>
                        <a:pt x="1443" y="1961"/>
                      </a:lnTo>
                      <a:lnTo>
                        <a:pt x="1450" y="1943"/>
                      </a:lnTo>
                      <a:lnTo>
                        <a:pt x="1459" y="1928"/>
                      </a:lnTo>
                      <a:lnTo>
                        <a:pt x="1470" y="1916"/>
                      </a:lnTo>
                      <a:lnTo>
                        <a:pt x="1481" y="1908"/>
                      </a:lnTo>
                      <a:lnTo>
                        <a:pt x="1495" y="1903"/>
                      </a:lnTo>
                      <a:lnTo>
                        <a:pt x="1509" y="1898"/>
                      </a:lnTo>
                      <a:lnTo>
                        <a:pt x="1522" y="1897"/>
                      </a:lnTo>
                      <a:lnTo>
                        <a:pt x="1535" y="1897"/>
                      </a:lnTo>
                      <a:lnTo>
                        <a:pt x="1833" y="1896"/>
                      </a:lnTo>
                      <a:lnTo>
                        <a:pt x="1860" y="1606"/>
                      </a:lnTo>
                      <a:lnTo>
                        <a:pt x="1865" y="1580"/>
                      </a:lnTo>
                      <a:lnTo>
                        <a:pt x="1873" y="1556"/>
                      </a:lnTo>
                      <a:lnTo>
                        <a:pt x="1884" y="1536"/>
                      </a:lnTo>
                      <a:lnTo>
                        <a:pt x="1896" y="1518"/>
                      </a:lnTo>
                      <a:lnTo>
                        <a:pt x="1910" y="1503"/>
                      </a:lnTo>
                      <a:lnTo>
                        <a:pt x="1926" y="1491"/>
                      </a:lnTo>
                      <a:lnTo>
                        <a:pt x="1941" y="1480"/>
                      </a:lnTo>
                      <a:lnTo>
                        <a:pt x="1957" y="1473"/>
                      </a:lnTo>
                      <a:lnTo>
                        <a:pt x="1977" y="1464"/>
                      </a:lnTo>
                      <a:lnTo>
                        <a:pt x="2001" y="1456"/>
                      </a:lnTo>
                      <a:lnTo>
                        <a:pt x="2028" y="1447"/>
                      </a:lnTo>
                      <a:lnTo>
                        <a:pt x="2058" y="1439"/>
                      </a:lnTo>
                      <a:lnTo>
                        <a:pt x="2089" y="1430"/>
                      </a:lnTo>
                      <a:lnTo>
                        <a:pt x="2119" y="1423"/>
                      </a:lnTo>
                      <a:lnTo>
                        <a:pt x="2149" y="1417"/>
                      </a:lnTo>
                      <a:lnTo>
                        <a:pt x="2177" y="1411"/>
                      </a:lnTo>
                      <a:lnTo>
                        <a:pt x="2202" y="1407"/>
                      </a:lnTo>
                      <a:lnTo>
                        <a:pt x="2222" y="1405"/>
                      </a:lnTo>
                      <a:lnTo>
                        <a:pt x="2237" y="1405"/>
                      </a:lnTo>
                      <a:close/>
                      <a:moveTo>
                        <a:pt x="79" y="1405"/>
                      </a:moveTo>
                      <a:lnTo>
                        <a:pt x="94" y="1405"/>
                      </a:lnTo>
                      <a:lnTo>
                        <a:pt x="114" y="1407"/>
                      </a:lnTo>
                      <a:lnTo>
                        <a:pt x="139" y="1411"/>
                      </a:lnTo>
                      <a:lnTo>
                        <a:pt x="167" y="1417"/>
                      </a:lnTo>
                      <a:lnTo>
                        <a:pt x="197" y="1423"/>
                      </a:lnTo>
                      <a:lnTo>
                        <a:pt x="227" y="1430"/>
                      </a:lnTo>
                      <a:lnTo>
                        <a:pt x="258" y="1439"/>
                      </a:lnTo>
                      <a:lnTo>
                        <a:pt x="288" y="1447"/>
                      </a:lnTo>
                      <a:lnTo>
                        <a:pt x="315" y="1456"/>
                      </a:lnTo>
                      <a:lnTo>
                        <a:pt x="339" y="1464"/>
                      </a:lnTo>
                      <a:lnTo>
                        <a:pt x="359" y="1473"/>
                      </a:lnTo>
                      <a:lnTo>
                        <a:pt x="375" y="1480"/>
                      </a:lnTo>
                      <a:lnTo>
                        <a:pt x="390" y="1491"/>
                      </a:lnTo>
                      <a:lnTo>
                        <a:pt x="406" y="1503"/>
                      </a:lnTo>
                      <a:lnTo>
                        <a:pt x="420" y="1518"/>
                      </a:lnTo>
                      <a:lnTo>
                        <a:pt x="432" y="1536"/>
                      </a:lnTo>
                      <a:lnTo>
                        <a:pt x="443" y="1556"/>
                      </a:lnTo>
                      <a:lnTo>
                        <a:pt x="451" y="1580"/>
                      </a:lnTo>
                      <a:lnTo>
                        <a:pt x="456" y="1606"/>
                      </a:lnTo>
                      <a:lnTo>
                        <a:pt x="483" y="1896"/>
                      </a:lnTo>
                      <a:lnTo>
                        <a:pt x="781" y="1897"/>
                      </a:lnTo>
                      <a:lnTo>
                        <a:pt x="794" y="1897"/>
                      </a:lnTo>
                      <a:lnTo>
                        <a:pt x="807" y="1898"/>
                      </a:lnTo>
                      <a:lnTo>
                        <a:pt x="821" y="1903"/>
                      </a:lnTo>
                      <a:lnTo>
                        <a:pt x="835" y="1908"/>
                      </a:lnTo>
                      <a:lnTo>
                        <a:pt x="846" y="1916"/>
                      </a:lnTo>
                      <a:lnTo>
                        <a:pt x="857" y="1928"/>
                      </a:lnTo>
                      <a:lnTo>
                        <a:pt x="866" y="1943"/>
                      </a:lnTo>
                      <a:lnTo>
                        <a:pt x="873" y="1961"/>
                      </a:lnTo>
                      <a:lnTo>
                        <a:pt x="876" y="1983"/>
                      </a:lnTo>
                      <a:lnTo>
                        <a:pt x="876" y="2459"/>
                      </a:lnTo>
                      <a:lnTo>
                        <a:pt x="874" y="2485"/>
                      </a:lnTo>
                      <a:lnTo>
                        <a:pt x="868" y="2507"/>
                      </a:lnTo>
                      <a:lnTo>
                        <a:pt x="859" y="2525"/>
                      </a:lnTo>
                      <a:lnTo>
                        <a:pt x="846" y="2540"/>
                      </a:lnTo>
                      <a:lnTo>
                        <a:pt x="833" y="2550"/>
                      </a:lnTo>
                      <a:lnTo>
                        <a:pt x="817" y="2557"/>
                      </a:lnTo>
                      <a:lnTo>
                        <a:pt x="800" y="2561"/>
                      </a:lnTo>
                      <a:lnTo>
                        <a:pt x="783" y="2561"/>
                      </a:lnTo>
                      <a:lnTo>
                        <a:pt x="767" y="2557"/>
                      </a:lnTo>
                      <a:lnTo>
                        <a:pt x="751" y="2550"/>
                      </a:lnTo>
                      <a:lnTo>
                        <a:pt x="737" y="2540"/>
                      </a:lnTo>
                      <a:lnTo>
                        <a:pt x="725" y="2525"/>
                      </a:lnTo>
                      <a:lnTo>
                        <a:pt x="715" y="2507"/>
                      </a:lnTo>
                      <a:lnTo>
                        <a:pt x="709" y="2485"/>
                      </a:lnTo>
                      <a:lnTo>
                        <a:pt x="707" y="2459"/>
                      </a:lnTo>
                      <a:lnTo>
                        <a:pt x="707" y="2075"/>
                      </a:lnTo>
                      <a:lnTo>
                        <a:pt x="707" y="2073"/>
                      </a:lnTo>
                      <a:lnTo>
                        <a:pt x="706" y="2070"/>
                      </a:lnTo>
                      <a:lnTo>
                        <a:pt x="704" y="2069"/>
                      </a:lnTo>
                      <a:lnTo>
                        <a:pt x="701" y="2068"/>
                      </a:lnTo>
                      <a:lnTo>
                        <a:pt x="698" y="2068"/>
                      </a:lnTo>
                      <a:lnTo>
                        <a:pt x="685" y="2074"/>
                      </a:lnTo>
                      <a:lnTo>
                        <a:pt x="666" y="2080"/>
                      </a:lnTo>
                      <a:lnTo>
                        <a:pt x="642" y="2088"/>
                      </a:lnTo>
                      <a:lnTo>
                        <a:pt x="614" y="2096"/>
                      </a:lnTo>
                      <a:lnTo>
                        <a:pt x="582" y="2103"/>
                      </a:lnTo>
                      <a:lnTo>
                        <a:pt x="546" y="2111"/>
                      </a:lnTo>
                      <a:lnTo>
                        <a:pt x="508" y="2116"/>
                      </a:lnTo>
                      <a:lnTo>
                        <a:pt x="468" y="2120"/>
                      </a:lnTo>
                      <a:lnTo>
                        <a:pt x="426" y="2121"/>
                      </a:lnTo>
                      <a:lnTo>
                        <a:pt x="407" y="2119"/>
                      </a:lnTo>
                      <a:lnTo>
                        <a:pt x="389" y="2111"/>
                      </a:lnTo>
                      <a:lnTo>
                        <a:pt x="373" y="2099"/>
                      </a:lnTo>
                      <a:lnTo>
                        <a:pt x="359" y="2084"/>
                      </a:lnTo>
                      <a:lnTo>
                        <a:pt x="347" y="2066"/>
                      </a:lnTo>
                      <a:lnTo>
                        <a:pt x="336" y="2047"/>
                      </a:lnTo>
                      <a:lnTo>
                        <a:pt x="327" y="2028"/>
                      </a:lnTo>
                      <a:lnTo>
                        <a:pt x="318" y="2008"/>
                      </a:lnTo>
                      <a:lnTo>
                        <a:pt x="317" y="2006"/>
                      </a:lnTo>
                      <a:lnTo>
                        <a:pt x="314" y="1998"/>
                      </a:lnTo>
                      <a:lnTo>
                        <a:pt x="310" y="1983"/>
                      </a:lnTo>
                      <a:lnTo>
                        <a:pt x="303" y="1963"/>
                      </a:lnTo>
                      <a:lnTo>
                        <a:pt x="297" y="1936"/>
                      </a:lnTo>
                      <a:lnTo>
                        <a:pt x="290" y="1904"/>
                      </a:lnTo>
                      <a:lnTo>
                        <a:pt x="282" y="1866"/>
                      </a:lnTo>
                      <a:lnTo>
                        <a:pt x="275" y="1821"/>
                      </a:lnTo>
                      <a:lnTo>
                        <a:pt x="269" y="1770"/>
                      </a:lnTo>
                      <a:lnTo>
                        <a:pt x="262" y="1712"/>
                      </a:lnTo>
                      <a:lnTo>
                        <a:pt x="258" y="1682"/>
                      </a:lnTo>
                      <a:lnTo>
                        <a:pt x="251" y="1654"/>
                      </a:lnTo>
                      <a:lnTo>
                        <a:pt x="240" y="1630"/>
                      </a:lnTo>
                      <a:lnTo>
                        <a:pt x="226" y="1609"/>
                      </a:lnTo>
                      <a:lnTo>
                        <a:pt x="211" y="1590"/>
                      </a:lnTo>
                      <a:lnTo>
                        <a:pt x="196" y="1574"/>
                      </a:lnTo>
                      <a:lnTo>
                        <a:pt x="179" y="1559"/>
                      </a:lnTo>
                      <a:lnTo>
                        <a:pt x="161" y="1548"/>
                      </a:lnTo>
                      <a:lnTo>
                        <a:pt x="143" y="1537"/>
                      </a:lnTo>
                      <a:lnTo>
                        <a:pt x="125" y="1529"/>
                      </a:lnTo>
                      <a:lnTo>
                        <a:pt x="108" y="1521"/>
                      </a:lnTo>
                      <a:lnTo>
                        <a:pt x="93" y="1514"/>
                      </a:lnTo>
                      <a:lnTo>
                        <a:pt x="78" y="1508"/>
                      </a:lnTo>
                      <a:lnTo>
                        <a:pt x="70" y="1505"/>
                      </a:lnTo>
                      <a:lnTo>
                        <a:pt x="58" y="1500"/>
                      </a:lnTo>
                      <a:lnTo>
                        <a:pt x="46" y="1495"/>
                      </a:lnTo>
                      <a:lnTo>
                        <a:pt x="33" y="1489"/>
                      </a:lnTo>
                      <a:lnTo>
                        <a:pt x="20" y="1485"/>
                      </a:lnTo>
                      <a:lnTo>
                        <a:pt x="11" y="1481"/>
                      </a:lnTo>
                      <a:lnTo>
                        <a:pt x="3" y="1478"/>
                      </a:lnTo>
                      <a:lnTo>
                        <a:pt x="0" y="1477"/>
                      </a:lnTo>
                      <a:lnTo>
                        <a:pt x="7" y="1457"/>
                      </a:lnTo>
                      <a:lnTo>
                        <a:pt x="15" y="1441"/>
                      </a:lnTo>
                      <a:lnTo>
                        <a:pt x="26" y="1427"/>
                      </a:lnTo>
                      <a:lnTo>
                        <a:pt x="38" y="1418"/>
                      </a:lnTo>
                      <a:lnTo>
                        <a:pt x="51" y="1411"/>
                      </a:lnTo>
                      <a:lnTo>
                        <a:pt x="66" y="1407"/>
                      </a:lnTo>
                      <a:lnTo>
                        <a:pt x="79" y="1405"/>
                      </a:lnTo>
                      <a:close/>
                      <a:moveTo>
                        <a:pt x="2064" y="1097"/>
                      </a:moveTo>
                      <a:lnTo>
                        <a:pt x="2094" y="1100"/>
                      </a:lnTo>
                      <a:lnTo>
                        <a:pt x="2120" y="1108"/>
                      </a:lnTo>
                      <a:lnTo>
                        <a:pt x="2145" y="1121"/>
                      </a:lnTo>
                      <a:lnTo>
                        <a:pt x="2166" y="1139"/>
                      </a:lnTo>
                      <a:lnTo>
                        <a:pt x="2183" y="1160"/>
                      </a:lnTo>
                      <a:lnTo>
                        <a:pt x="2196" y="1184"/>
                      </a:lnTo>
                      <a:lnTo>
                        <a:pt x="2205" y="1211"/>
                      </a:lnTo>
                      <a:lnTo>
                        <a:pt x="2208" y="1239"/>
                      </a:lnTo>
                      <a:lnTo>
                        <a:pt x="2205" y="1269"/>
                      </a:lnTo>
                      <a:lnTo>
                        <a:pt x="2197" y="1295"/>
                      </a:lnTo>
                      <a:lnTo>
                        <a:pt x="2184" y="1320"/>
                      </a:lnTo>
                      <a:lnTo>
                        <a:pt x="2167" y="1342"/>
                      </a:lnTo>
                      <a:lnTo>
                        <a:pt x="2146" y="1360"/>
                      </a:lnTo>
                      <a:lnTo>
                        <a:pt x="2121" y="1373"/>
                      </a:lnTo>
                      <a:lnTo>
                        <a:pt x="2094" y="1382"/>
                      </a:lnTo>
                      <a:lnTo>
                        <a:pt x="2064" y="1385"/>
                      </a:lnTo>
                      <a:lnTo>
                        <a:pt x="2036" y="1382"/>
                      </a:lnTo>
                      <a:lnTo>
                        <a:pt x="2008" y="1373"/>
                      </a:lnTo>
                      <a:lnTo>
                        <a:pt x="1984" y="1360"/>
                      </a:lnTo>
                      <a:lnTo>
                        <a:pt x="1963" y="1342"/>
                      </a:lnTo>
                      <a:lnTo>
                        <a:pt x="1946" y="1320"/>
                      </a:lnTo>
                      <a:lnTo>
                        <a:pt x="1932" y="1295"/>
                      </a:lnTo>
                      <a:lnTo>
                        <a:pt x="1924" y="1269"/>
                      </a:lnTo>
                      <a:lnTo>
                        <a:pt x="1922" y="1239"/>
                      </a:lnTo>
                      <a:lnTo>
                        <a:pt x="1925" y="1211"/>
                      </a:lnTo>
                      <a:lnTo>
                        <a:pt x="1933" y="1184"/>
                      </a:lnTo>
                      <a:lnTo>
                        <a:pt x="1946" y="1160"/>
                      </a:lnTo>
                      <a:lnTo>
                        <a:pt x="1964" y="1139"/>
                      </a:lnTo>
                      <a:lnTo>
                        <a:pt x="1985" y="1121"/>
                      </a:lnTo>
                      <a:lnTo>
                        <a:pt x="2009" y="1108"/>
                      </a:lnTo>
                      <a:lnTo>
                        <a:pt x="2036" y="1100"/>
                      </a:lnTo>
                      <a:lnTo>
                        <a:pt x="2064" y="1097"/>
                      </a:lnTo>
                      <a:close/>
                      <a:moveTo>
                        <a:pt x="252" y="1097"/>
                      </a:moveTo>
                      <a:lnTo>
                        <a:pt x="280" y="1100"/>
                      </a:lnTo>
                      <a:lnTo>
                        <a:pt x="307" y="1108"/>
                      </a:lnTo>
                      <a:lnTo>
                        <a:pt x="331" y="1121"/>
                      </a:lnTo>
                      <a:lnTo>
                        <a:pt x="352" y="1139"/>
                      </a:lnTo>
                      <a:lnTo>
                        <a:pt x="370" y="1160"/>
                      </a:lnTo>
                      <a:lnTo>
                        <a:pt x="383" y="1184"/>
                      </a:lnTo>
                      <a:lnTo>
                        <a:pt x="391" y="1211"/>
                      </a:lnTo>
                      <a:lnTo>
                        <a:pt x="394" y="1239"/>
                      </a:lnTo>
                      <a:lnTo>
                        <a:pt x="392" y="1269"/>
                      </a:lnTo>
                      <a:lnTo>
                        <a:pt x="384" y="1295"/>
                      </a:lnTo>
                      <a:lnTo>
                        <a:pt x="370" y="1320"/>
                      </a:lnTo>
                      <a:lnTo>
                        <a:pt x="353" y="1342"/>
                      </a:lnTo>
                      <a:lnTo>
                        <a:pt x="332" y="1360"/>
                      </a:lnTo>
                      <a:lnTo>
                        <a:pt x="308" y="1373"/>
                      </a:lnTo>
                      <a:lnTo>
                        <a:pt x="280" y="1382"/>
                      </a:lnTo>
                      <a:lnTo>
                        <a:pt x="252" y="1385"/>
                      </a:lnTo>
                      <a:lnTo>
                        <a:pt x="222" y="1382"/>
                      </a:lnTo>
                      <a:lnTo>
                        <a:pt x="195" y="1373"/>
                      </a:lnTo>
                      <a:lnTo>
                        <a:pt x="170" y="1360"/>
                      </a:lnTo>
                      <a:lnTo>
                        <a:pt x="149" y="1342"/>
                      </a:lnTo>
                      <a:lnTo>
                        <a:pt x="132" y="1320"/>
                      </a:lnTo>
                      <a:lnTo>
                        <a:pt x="119" y="1295"/>
                      </a:lnTo>
                      <a:lnTo>
                        <a:pt x="111" y="1269"/>
                      </a:lnTo>
                      <a:lnTo>
                        <a:pt x="108" y="1239"/>
                      </a:lnTo>
                      <a:lnTo>
                        <a:pt x="111" y="1211"/>
                      </a:lnTo>
                      <a:lnTo>
                        <a:pt x="120" y="1184"/>
                      </a:lnTo>
                      <a:lnTo>
                        <a:pt x="133" y="1160"/>
                      </a:lnTo>
                      <a:lnTo>
                        <a:pt x="150" y="1139"/>
                      </a:lnTo>
                      <a:lnTo>
                        <a:pt x="171" y="1121"/>
                      </a:lnTo>
                      <a:lnTo>
                        <a:pt x="196" y="1108"/>
                      </a:lnTo>
                      <a:lnTo>
                        <a:pt x="222" y="1100"/>
                      </a:lnTo>
                      <a:lnTo>
                        <a:pt x="252" y="1097"/>
                      </a:lnTo>
                      <a:close/>
                      <a:moveTo>
                        <a:pt x="1568" y="626"/>
                      </a:moveTo>
                      <a:lnTo>
                        <a:pt x="1587" y="626"/>
                      </a:lnTo>
                      <a:lnTo>
                        <a:pt x="1611" y="626"/>
                      </a:lnTo>
                      <a:lnTo>
                        <a:pt x="1639" y="629"/>
                      </a:lnTo>
                      <a:lnTo>
                        <a:pt x="1665" y="631"/>
                      </a:lnTo>
                      <a:lnTo>
                        <a:pt x="1688" y="634"/>
                      </a:lnTo>
                      <a:lnTo>
                        <a:pt x="1702" y="637"/>
                      </a:lnTo>
                      <a:lnTo>
                        <a:pt x="1716" y="642"/>
                      </a:lnTo>
                      <a:lnTo>
                        <a:pt x="1729" y="650"/>
                      </a:lnTo>
                      <a:lnTo>
                        <a:pt x="1743" y="660"/>
                      </a:lnTo>
                      <a:lnTo>
                        <a:pt x="1755" y="673"/>
                      </a:lnTo>
                      <a:lnTo>
                        <a:pt x="1764" y="689"/>
                      </a:lnTo>
                      <a:lnTo>
                        <a:pt x="1772" y="708"/>
                      </a:lnTo>
                      <a:lnTo>
                        <a:pt x="1775" y="730"/>
                      </a:lnTo>
                      <a:lnTo>
                        <a:pt x="1795" y="1012"/>
                      </a:lnTo>
                      <a:lnTo>
                        <a:pt x="1794" y="1028"/>
                      </a:lnTo>
                      <a:lnTo>
                        <a:pt x="1788" y="1043"/>
                      </a:lnTo>
                      <a:lnTo>
                        <a:pt x="1777" y="1055"/>
                      </a:lnTo>
                      <a:lnTo>
                        <a:pt x="1763" y="1066"/>
                      </a:lnTo>
                      <a:lnTo>
                        <a:pt x="1622" y="852"/>
                      </a:lnTo>
                      <a:lnTo>
                        <a:pt x="1608" y="837"/>
                      </a:lnTo>
                      <a:lnTo>
                        <a:pt x="1591" y="825"/>
                      </a:lnTo>
                      <a:lnTo>
                        <a:pt x="1572" y="818"/>
                      </a:lnTo>
                      <a:lnTo>
                        <a:pt x="1552" y="816"/>
                      </a:lnTo>
                      <a:lnTo>
                        <a:pt x="1354" y="816"/>
                      </a:lnTo>
                      <a:lnTo>
                        <a:pt x="1361" y="730"/>
                      </a:lnTo>
                      <a:lnTo>
                        <a:pt x="1365" y="708"/>
                      </a:lnTo>
                      <a:lnTo>
                        <a:pt x="1371" y="689"/>
                      </a:lnTo>
                      <a:lnTo>
                        <a:pt x="1381" y="673"/>
                      </a:lnTo>
                      <a:lnTo>
                        <a:pt x="1393" y="660"/>
                      </a:lnTo>
                      <a:lnTo>
                        <a:pt x="1406" y="650"/>
                      </a:lnTo>
                      <a:lnTo>
                        <a:pt x="1420" y="642"/>
                      </a:lnTo>
                      <a:lnTo>
                        <a:pt x="1434" y="637"/>
                      </a:lnTo>
                      <a:lnTo>
                        <a:pt x="1447" y="634"/>
                      </a:lnTo>
                      <a:lnTo>
                        <a:pt x="1471" y="631"/>
                      </a:lnTo>
                      <a:lnTo>
                        <a:pt x="1497" y="629"/>
                      </a:lnTo>
                      <a:lnTo>
                        <a:pt x="1525" y="626"/>
                      </a:lnTo>
                      <a:lnTo>
                        <a:pt x="1549" y="626"/>
                      </a:lnTo>
                      <a:lnTo>
                        <a:pt x="1568" y="626"/>
                      </a:lnTo>
                      <a:close/>
                      <a:moveTo>
                        <a:pt x="1568" y="337"/>
                      </a:moveTo>
                      <a:lnTo>
                        <a:pt x="1593" y="340"/>
                      </a:lnTo>
                      <a:lnTo>
                        <a:pt x="1616" y="348"/>
                      </a:lnTo>
                      <a:lnTo>
                        <a:pt x="1639" y="359"/>
                      </a:lnTo>
                      <a:lnTo>
                        <a:pt x="1657" y="374"/>
                      </a:lnTo>
                      <a:lnTo>
                        <a:pt x="1672" y="393"/>
                      </a:lnTo>
                      <a:lnTo>
                        <a:pt x="1684" y="414"/>
                      </a:lnTo>
                      <a:lnTo>
                        <a:pt x="1691" y="438"/>
                      </a:lnTo>
                      <a:lnTo>
                        <a:pt x="1695" y="464"/>
                      </a:lnTo>
                      <a:lnTo>
                        <a:pt x="1691" y="489"/>
                      </a:lnTo>
                      <a:lnTo>
                        <a:pt x="1685" y="513"/>
                      </a:lnTo>
                      <a:lnTo>
                        <a:pt x="1674" y="535"/>
                      </a:lnTo>
                      <a:lnTo>
                        <a:pt x="1658" y="554"/>
                      </a:lnTo>
                      <a:lnTo>
                        <a:pt x="1639" y="569"/>
                      </a:lnTo>
                      <a:lnTo>
                        <a:pt x="1618" y="582"/>
                      </a:lnTo>
                      <a:lnTo>
                        <a:pt x="1593" y="589"/>
                      </a:lnTo>
                      <a:lnTo>
                        <a:pt x="1568" y="593"/>
                      </a:lnTo>
                      <a:lnTo>
                        <a:pt x="1543" y="589"/>
                      </a:lnTo>
                      <a:lnTo>
                        <a:pt x="1518" y="582"/>
                      </a:lnTo>
                      <a:lnTo>
                        <a:pt x="1497" y="569"/>
                      </a:lnTo>
                      <a:lnTo>
                        <a:pt x="1478" y="554"/>
                      </a:lnTo>
                      <a:lnTo>
                        <a:pt x="1462" y="535"/>
                      </a:lnTo>
                      <a:lnTo>
                        <a:pt x="1451" y="513"/>
                      </a:lnTo>
                      <a:lnTo>
                        <a:pt x="1444" y="489"/>
                      </a:lnTo>
                      <a:lnTo>
                        <a:pt x="1441" y="464"/>
                      </a:lnTo>
                      <a:lnTo>
                        <a:pt x="1444" y="438"/>
                      </a:lnTo>
                      <a:lnTo>
                        <a:pt x="1452" y="414"/>
                      </a:lnTo>
                      <a:lnTo>
                        <a:pt x="1463" y="393"/>
                      </a:lnTo>
                      <a:lnTo>
                        <a:pt x="1479" y="374"/>
                      </a:lnTo>
                      <a:lnTo>
                        <a:pt x="1497" y="359"/>
                      </a:lnTo>
                      <a:lnTo>
                        <a:pt x="1519" y="348"/>
                      </a:lnTo>
                      <a:lnTo>
                        <a:pt x="1543" y="340"/>
                      </a:lnTo>
                      <a:lnTo>
                        <a:pt x="1568" y="337"/>
                      </a:lnTo>
                      <a:close/>
                      <a:moveTo>
                        <a:pt x="771" y="319"/>
                      </a:moveTo>
                      <a:lnTo>
                        <a:pt x="800" y="320"/>
                      </a:lnTo>
                      <a:lnTo>
                        <a:pt x="828" y="322"/>
                      </a:lnTo>
                      <a:lnTo>
                        <a:pt x="851" y="325"/>
                      </a:lnTo>
                      <a:lnTo>
                        <a:pt x="872" y="330"/>
                      </a:lnTo>
                      <a:lnTo>
                        <a:pt x="891" y="337"/>
                      </a:lnTo>
                      <a:lnTo>
                        <a:pt x="909" y="348"/>
                      </a:lnTo>
                      <a:lnTo>
                        <a:pt x="926" y="363"/>
                      </a:lnTo>
                      <a:lnTo>
                        <a:pt x="931" y="371"/>
                      </a:lnTo>
                      <a:lnTo>
                        <a:pt x="938" y="381"/>
                      </a:lnTo>
                      <a:lnTo>
                        <a:pt x="947" y="396"/>
                      </a:lnTo>
                      <a:lnTo>
                        <a:pt x="958" y="413"/>
                      </a:lnTo>
                      <a:lnTo>
                        <a:pt x="971" y="434"/>
                      </a:lnTo>
                      <a:lnTo>
                        <a:pt x="985" y="456"/>
                      </a:lnTo>
                      <a:lnTo>
                        <a:pt x="1000" y="481"/>
                      </a:lnTo>
                      <a:lnTo>
                        <a:pt x="1014" y="506"/>
                      </a:lnTo>
                      <a:lnTo>
                        <a:pt x="1030" y="532"/>
                      </a:lnTo>
                      <a:lnTo>
                        <a:pt x="1045" y="559"/>
                      </a:lnTo>
                      <a:lnTo>
                        <a:pt x="1061" y="584"/>
                      </a:lnTo>
                      <a:lnTo>
                        <a:pt x="1076" y="610"/>
                      </a:lnTo>
                      <a:lnTo>
                        <a:pt x="1089" y="634"/>
                      </a:lnTo>
                      <a:lnTo>
                        <a:pt x="1103" y="657"/>
                      </a:lnTo>
                      <a:lnTo>
                        <a:pt x="1115" y="677"/>
                      </a:lnTo>
                      <a:lnTo>
                        <a:pt x="1125" y="695"/>
                      </a:lnTo>
                      <a:lnTo>
                        <a:pt x="1134" y="710"/>
                      </a:lnTo>
                      <a:lnTo>
                        <a:pt x="1140" y="720"/>
                      </a:lnTo>
                      <a:lnTo>
                        <a:pt x="1144" y="728"/>
                      </a:lnTo>
                      <a:lnTo>
                        <a:pt x="1145" y="730"/>
                      </a:lnTo>
                      <a:lnTo>
                        <a:pt x="1157" y="749"/>
                      </a:lnTo>
                      <a:lnTo>
                        <a:pt x="1162" y="768"/>
                      </a:lnTo>
                      <a:lnTo>
                        <a:pt x="1162" y="785"/>
                      </a:lnTo>
                      <a:lnTo>
                        <a:pt x="1159" y="800"/>
                      </a:lnTo>
                      <a:lnTo>
                        <a:pt x="1152" y="812"/>
                      </a:lnTo>
                      <a:lnTo>
                        <a:pt x="1141" y="822"/>
                      </a:lnTo>
                      <a:lnTo>
                        <a:pt x="1128" y="828"/>
                      </a:lnTo>
                      <a:lnTo>
                        <a:pt x="1114" y="831"/>
                      </a:lnTo>
                      <a:lnTo>
                        <a:pt x="1099" y="829"/>
                      </a:lnTo>
                      <a:lnTo>
                        <a:pt x="1083" y="823"/>
                      </a:lnTo>
                      <a:lnTo>
                        <a:pt x="1067" y="812"/>
                      </a:lnTo>
                      <a:lnTo>
                        <a:pt x="1053" y="795"/>
                      </a:lnTo>
                      <a:lnTo>
                        <a:pt x="910" y="558"/>
                      </a:lnTo>
                      <a:lnTo>
                        <a:pt x="909" y="605"/>
                      </a:lnTo>
                      <a:lnTo>
                        <a:pt x="908" y="648"/>
                      </a:lnTo>
                      <a:lnTo>
                        <a:pt x="906" y="683"/>
                      </a:lnTo>
                      <a:lnTo>
                        <a:pt x="906" y="713"/>
                      </a:lnTo>
                      <a:lnTo>
                        <a:pt x="904" y="738"/>
                      </a:lnTo>
                      <a:lnTo>
                        <a:pt x="903" y="760"/>
                      </a:lnTo>
                      <a:lnTo>
                        <a:pt x="903" y="777"/>
                      </a:lnTo>
                      <a:lnTo>
                        <a:pt x="902" y="791"/>
                      </a:lnTo>
                      <a:lnTo>
                        <a:pt x="902" y="804"/>
                      </a:lnTo>
                      <a:lnTo>
                        <a:pt x="902" y="813"/>
                      </a:lnTo>
                      <a:lnTo>
                        <a:pt x="901" y="816"/>
                      </a:lnTo>
                      <a:lnTo>
                        <a:pt x="764" y="816"/>
                      </a:lnTo>
                      <a:lnTo>
                        <a:pt x="744" y="818"/>
                      </a:lnTo>
                      <a:lnTo>
                        <a:pt x="725" y="825"/>
                      </a:lnTo>
                      <a:lnTo>
                        <a:pt x="708" y="837"/>
                      </a:lnTo>
                      <a:lnTo>
                        <a:pt x="694" y="852"/>
                      </a:lnTo>
                      <a:lnTo>
                        <a:pt x="556" y="1061"/>
                      </a:lnTo>
                      <a:lnTo>
                        <a:pt x="546" y="809"/>
                      </a:lnTo>
                      <a:lnTo>
                        <a:pt x="526" y="808"/>
                      </a:lnTo>
                      <a:lnTo>
                        <a:pt x="509" y="803"/>
                      </a:lnTo>
                      <a:lnTo>
                        <a:pt x="496" y="794"/>
                      </a:lnTo>
                      <a:lnTo>
                        <a:pt x="486" y="784"/>
                      </a:lnTo>
                      <a:lnTo>
                        <a:pt x="479" y="772"/>
                      </a:lnTo>
                      <a:lnTo>
                        <a:pt x="476" y="758"/>
                      </a:lnTo>
                      <a:lnTo>
                        <a:pt x="475" y="744"/>
                      </a:lnTo>
                      <a:lnTo>
                        <a:pt x="497" y="433"/>
                      </a:lnTo>
                      <a:lnTo>
                        <a:pt x="501" y="409"/>
                      </a:lnTo>
                      <a:lnTo>
                        <a:pt x="508" y="388"/>
                      </a:lnTo>
                      <a:lnTo>
                        <a:pt x="519" y="370"/>
                      </a:lnTo>
                      <a:lnTo>
                        <a:pt x="532" y="356"/>
                      </a:lnTo>
                      <a:lnTo>
                        <a:pt x="546" y="344"/>
                      </a:lnTo>
                      <a:lnTo>
                        <a:pt x="561" y="336"/>
                      </a:lnTo>
                      <a:lnTo>
                        <a:pt x="577" y="330"/>
                      </a:lnTo>
                      <a:lnTo>
                        <a:pt x="592" y="326"/>
                      </a:lnTo>
                      <a:lnTo>
                        <a:pt x="618" y="322"/>
                      </a:lnTo>
                      <a:lnTo>
                        <a:pt x="648" y="320"/>
                      </a:lnTo>
                      <a:lnTo>
                        <a:pt x="677" y="319"/>
                      </a:lnTo>
                      <a:lnTo>
                        <a:pt x="724" y="551"/>
                      </a:lnTo>
                      <a:lnTo>
                        <a:pt x="771" y="319"/>
                      </a:lnTo>
                      <a:close/>
                      <a:moveTo>
                        <a:pt x="725" y="0"/>
                      </a:moveTo>
                      <a:lnTo>
                        <a:pt x="752" y="3"/>
                      </a:lnTo>
                      <a:lnTo>
                        <a:pt x="779" y="11"/>
                      </a:lnTo>
                      <a:lnTo>
                        <a:pt x="802" y="24"/>
                      </a:lnTo>
                      <a:lnTo>
                        <a:pt x="823" y="41"/>
                      </a:lnTo>
                      <a:lnTo>
                        <a:pt x="840" y="61"/>
                      </a:lnTo>
                      <a:lnTo>
                        <a:pt x="853" y="85"/>
                      </a:lnTo>
                      <a:lnTo>
                        <a:pt x="861" y="111"/>
                      </a:lnTo>
                      <a:lnTo>
                        <a:pt x="864" y="139"/>
                      </a:lnTo>
                      <a:lnTo>
                        <a:pt x="861" y="167"/>
                      </a:lnTo>
                      <a:lnTo>
                        <a:pt x="854" y="193"/>
                      </a:lnTo>
                      <a:lnTo>
                        <a:pt x="841" y="218"/>
                      </a:lnTo>
                      <a:lnTo>
                        <a:pt x="824" y="239"/>
                      </a:lnTo>
                      <a:lnTo>
                        <a:pt x="803" y="256"/>
                      </a:lnTo>
                      <a:lnTo>
                        <a:pt x="780" y="269"/>
                      </a:lnTo>
                      <a:lnTo>
                        <a:pt x="753" y="278"/>
                      </a:lnTo>
                      <a:lnTo>
                        <a:pt x="725" y="281"/>
                      </a:lnTo>
                      <a:lnTo>
                        <a:pt x="696" y="278"/>
                      </a:lnTo>
                      <a:lnTo>
                        <a:pt x="670" y="269"/>
                      </a:lnTo>
                      <a:lnTo>
                        <a:pt x="647" y="256"/>
                      </a:lnTo>
                      <a:lnTo>
                        <a:pt x="626" y="239"/>
                      </a:lnTo>
                      <a:lnTo>
                        <a:pt x="609" y="218"/>
                      </a:lnTo>
                      <a:lnTo>
                        <a:pt x="596" y="193"/>
                      </a:lnTo>
                      <a:lnTo>
                        <a:pt x="589" y="167"/>
                      </a:lnTo>
                      <a:lnTo>
                        <a:pt x="585" y="139"/>
                      </a:lnTo>
                      <a:lnTo>
                        <a:pt x="589" y="111"/>
                      </a:lnTo>
                      <a:lnTo>
                        <a:pt x="597" y="85"/>
                      </a:lnTo>
                      <a:lnTo>
                        <a:pt x="610" y="61"/>
                      </a:lnTo>
                      <a:lnTo>
                        <a:pt x="627" y="41"/>
                      </a:lnTo>
                      <a:lnTo>
                        <a:pt x="648" y="24"/>
                      </a:lnTo>
                      <a:lnTo>
                        <a:pt x="671" y="11"/>
                      </a:lnTo>
                      <a:lnTo>
                        <a:pt x="696" y="3"/>
                      </a:lnTo>
                      <a:lnTo>
                        <a:pt x="7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3E4507E5-17FC-41E0-8DBC-B6186E6019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95587" y="4286250"/>
                  <a:ext cx="612775" cy="398463"/>
                </a:xfrm>
                <a:custGeom>
                  <a:avLst/>
                  <a:gdLst>
                    <a:gd name="T0" fmla="*/ 2584 w 2698"/>
                    <a:gd name="T1" fmla="*/ 907 h 1758"/>
                    <a:gd name="T2" fmla="*/ 2658 w 2698"/>
                    <a:gd name="T3" fmla="*/ 1042 h 1758"/>
                    <a:gd name="T4" fmla="*/ 2686 w 2698"/>
                    <a:gd name="T5" fmla="*/ 1462 h 1758"/>
                    <a:gd name="T6" fmla="*/ 2490 w 2698"/>
                    <a:gd name="T7" fmla="*/ 1713 h 1758"/>
                    <a:gd name="T8" fmla="*/ 2142 w 2698"/>
                    <a:gd name="T9" fmla="*/ 1737 h 1758"/>
                    <a:gd name="T10" fmla="*/ 1889 w 2698"/>
                    <a:gd name="T11" fmla="*/ 1549 h 1758"/>
                    <a:gd name="T12" fmla="*/ 1937 w 2698"/>
                    <a:gd name="T13" fmla="*/ 1548 h 1758"/>
                    <a:gd name="T14" fmla="*/ 2186 w 2698"/>
                    <a:gd name="T15" fmla="*/ 1522 h 1758"/>
                    <a:gd name="T16" fmla="*/ 2290 w 2698"/>
                    <a:gd name="T17" fmla="*/ 1321 h 1758"/>
                    <a:gd name="T18" fmla="*/ 2327 w 2698"/>
                    <a:gd name="T19" fmla="*/ 1076 h 1758"/>
                    <a:gd name="T20" fmla="*/ 2430 w 2698"/>
                    <a:gd name="T21" fmla="*/ 954 h 1758"/>
                    <a:gd name="T22" fmla="*/ 128 w 2698"/>
                    <a:gd name="T23" fmla="*/ 905 h 1758"/>
                    <a:gd name="T24" fmla="*/ 294 w 2698"/>
                    <a:gd name="T25" fmla="*/ 967 h 1758"/>
                    <a:gd name="T26" fmla="*/ 373 w 2698"/>
                    <a:gd name="T27" fmla="*/ 1107 h 1758"/>
                    <a:gd name="T28" fmla="*/ 418 w 2698"/>
                    <a:gd name="T29" fmla="*/ 1356 h 1758"/>
                    <a:gd name="T30" fmla="*/ 536 w 2698"/>
                    <a:gd name="T31" fmla="*/ 1538 h 1758"/>
                    <a:gd name="T32" fmla="*/ 802 w 2698"/>
                    <a:gd name="T33" fmla="*/ 1540 h 1758"/>
                    <a:gd name="T34" fmla="*/ 787 w 2698"/>
                    <a:gd name="T35" fmla="*/ 1585 h 1758"/>
                    <a:gd name="T36" fmla="*/ 504 w 2698"/>
                    <a:gd name="T37" fmla="*/ 1749 h 1758"/>
                    <a:gd name="T38" fmla="*/ 168 w 2698"/>
                    <a:gd name="T39" fmla="*/ 1688 h 1758"/>
                    <a:gd name="T40" fmla="*/ 2 w 2698"/>
                    <a:gd name="T41" fmla="*/ 1415 h 1758"/>
                    <a:gd name="T42" fmla="*/ 52 w 2698"/>
                    <a:gd name="T43" fmla="*/ 991 h 1758"/>
                    <a:gd name="T44" fmla="*/ 128 w 2698"/>
                    <a:gd name="T45" fmla="*/ 905 h 1758"/>
                    <a:gd name="T46" fmla="*/ 1010 w 2698"/>
                    <a:gd name="T47" fmla="*/ 691 h 1758"/>
                    <a:gd name="T48" fmla="*/ 939 w 2698"/>
                    <a:gd name="T49" fmla="*/ 667 h 1758"/>
                    <a:gd name="T50" fmla="*/ 1137 w 2698"/>
                    <a:gd name="T51" fmla="*/ 575 h 1758"/>
                    <a:gd name="T52" fmla="*/ 1090 w 2698"/>
                    <a:gd name="T53" fmla="*/ 623 h 1758"/>
                    <a:gd name="T54" fmla="*/ 1045 w 2698"/>
                    <a:gd name="T55" fmla="*/ 575 h 1758"/>
                    <a:gd name="T56" fmla="*/ 1777 w 2698"/>
                    <a:gd name="T57" fmla="*/ 543 h 1758"/>
                    <a:gd name="T58" fmla="*/ 1710 w 2698"/>
                    <a:gd name="T59" fmla="*/ 548 h 1758"/>
                    <a:gd name="T60" fmla="*/ 1569 w 2698"/>
                    <a:gd name="T61" fmla="*/ 606 h 1758"/>
                    <a:gd name="T62" fmla="*/ 1509 w 2698"/>
                    <a:gd name="T63" fmla="*/ 681 h 1758"/>
                    <a:gd name="T64" fmla="*/ 1525 w 2698"/>
                    <a:gd name="T65" fmla="*/ 740 h 1758"/>
                    <a:gd name="T66" fmla="*/ 974 w 2698"/>
                    <a:gd name="T67" fmla="*/ 443 h 1758"/>
                    <a:gd name="T68" fmla="*/ 1325 w 2698"/>
                    <a:gd name="T69" fmla="*/ 683 h 1758"/>
                    <a:gd name="T70" fmla="*/ 1289 w 2698"/>
                    <a:gd name="T71" fmla="*/ 639 h 1758"/>
                    <a:gd name="T72" fmla="*/ 1285 w 2698"/>
                    <a:gd name="T73" fmla="*/ 585 h 1758"/>
                    <a:gd name="T74" fmla="*/ 1102 w 2698"/>
                    <a:gd name="T75" fmla="*/ 509 h 1758"/>
                    <a:gd name="T76" fmla="*/ 1052 w 2698"/>
                    <a:gd name="T77" fmla="*/ 463 h 1758"/>
                    <a:gd name="T78" fmla="*/ 974 w 2698"/>
                    <a:gd name="T79" fmla="*/ 443 h 1758"/>
                    <a:gd name="T80" fmla="*/ 1454 w 2698"/>
                    <a:gd name="T81" fmla="*/ 439 h 1758"/>
                    <a:gd name="T82" fmla="*/ 1369 w 2698"/>
                    <a:gd name="T83" fmla="*/ 445 h 1758"/>
                    <a:gd name="T84" fmla="*/ 1408 w 2698"/>
                    <a:gd name="T85" fmla="*/ 405 h 1758"/>
                    <a:gd name="T86" fmla="*/ 1066 w 2698"/>
                    <a:gd name="T87" fmla="*/ 382 h 1758"/>
                    <a:gd name="T88" fmla="*/ 1215 w 2698"/>
                    <a:gd name="T89" fmla="*/ 454 h 1758"/>
                    <a:gd name="T90" fmla="*/ 1243 w 2698"/>
                    <a:gd name="T91" fmla="*/ 487 h 1758"/>
                    <a:gd name="T92" fmla="*/ 1392 w 2698"/>
                    <a:gd name="T93" fmla="*/ 553 h 1758"/>
                    <a:gd name="T94" fmla="*/ 1511 w 2698"/>
                    <a:gd name="T95" fmla="*/ 520 h 1758"/>
                    <a:gd name="T96" fmla="*/ 1668 w 2698"/>
                    <a:gd name="T97" fmla="*/ 443 h 1758"/>
                    <a:gd name="T98" fmla="*/ 2083 w 2698"/>
                    <a:gd name="T99" fmla="*/ 767 h 1758"/>
                    <a:gd name="T100" fmla="*/ 719 w 2698"/>
                    <a:gd name="T101" fmla="*/ 903 h 1758"/>
                    <a:gd name="T102" fmla="*/ 955 w 2698"/>
                    <a:gd name="T103" fmla="*/ 255 h 1758"/>
                    <a:gd name="T104" fmla="*/ 2132 w 2698"/>
                    <a:gd name="T105" fmla="*/ 61 h 1758"/>
                    <a:gd name="T106" fmla="*/ 2176 w 2698"/>
                    <a:gd name="T107" fmla="*/ 203 h 1758"/>
                    <a:gd name="T108" fmla="*/ 2094 w 2698"/>
                    <a:gd name="T109" fmla="*/ 438 h 1758"/>
                    <a:gd name="T110" fmla="*/ 2076 w 2698"/>
                    <a:gd name="T111" fmla="*/ 435 h 1758"/>
                    <a:gd name="T112" fmla="*/ 2031 w 2698"/>
                    <a:gd name="T113" fmla="*/ 5 h 1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698" h="1758">
                      <a:moveTo>
                        <a:pt x="733" y="986"/>
                      </a:moveTo>
                      <a:lnTo>
                        <a:pt x="1965" y="986"/>
                      </a:lnTo>
                      <a:lnTo>
                        <a:pt x="1954" y="1099"/>
                      </a:lnTo>
                      <a:lnTo>
                        <a:pt x="744" y="1099"/>
                      </a:lnTo>
                      <a:lnTo>
                        <a:pt x="733" y="986"/>
                      </a:lnTo>
                      <a:close/>
                      <a:moveTo>
                        <a:pt x="2570" y="905"/>
                      </a:moveTo>
                      <a:lnTo>
                        <a:pt x="2584" y="907"/>
                      </a:lnTo>
                      <a:lnTo>
                        <a:pt x="2597" y="911"/>
                      </a:lnTo>
                      <a:lnTo>
                        <a:pt x="2608" y="918"/>
                      </a:lnTo>
                      <a:lnTo>
                        <a:pt x="2620" y="929"/>
                      </a:lnTo>
                      <a:lnTo>
                        <a:pt x="2629" y="945"/>
                      </a:lnTo>
                      <a:lnTo>
                        <a:pt x="2639" y="966"/>
                      </a:lnTo>
                      <a:lnTo>
                        <a:pt x="2646" y="991"/>
                      </a:lnTo>
                      <a:lnTo>
                        <a:pt x="2658" y="1042"/>
                      </a:lnTo>
                      <a:lnTo>
                        <a:pt x="2671" y="1100"/>
                      </a:lnTo>
                      <a:lnTo>
                        <a:pt x="2681" y="1161"/>
                      </a:lnTo>
                      <a:lnTo>
                        <a:pt x="2691" y="1228"/>
                      </a:lnTo>
                      <a:lnTo>
                        <a:pt x="2696" y="1295"/>
                      </a:lnTo>
                      <a:lnTo>
                        <a:pt x="2698" y="1365"/>
                      </a:lnTo>
                      <a:lnTo>
                        <a:pt x="2696" y="1415"/>
                      </a:lnTo>
                      <a:lnTo>
                        <a:pt x="2686" y="1462"/>
                      </a:lnTo>
                      <a:lnTo>
                        <a:pt x="2672" y="1508"/>
                      </a:lnTo>
                      <a:lnTo>
                        <a:pt x="2653" y="1550"/>
                      </a:lnTo>
                      <a:lnTo>
                        <a:pt x="2628" y="1590"/>
                      </a:lnTo>
                      <a:lnTo>
                        <a:pt x="2599" y="1626"/>
                      </a:lnTo>
                      <a:lnTo>
                        <a:pt x="2566" y="1659"/>
                      </a:lnTo>
                      <a:lnTo>
                        <a:pt x="2530" y="1688"/>
                      </a:lnTo>
                      <a:lnTo>
                        <a:pt x="2490" y="1713"/>
                      </a:lnTo>
                      <a:lnTo>
                        <a:pt x="2447" y="1732"/>
                      </a:lnTo>
                      <a:lnTo>
                        <a:pt x="2402" y="1747"/>
                      </a:lnTo>
                      <a:lnTo>
                        <a:pt x="2355" y="1756"/>
                      </a:lnTo>
                      <a:lnTo>
                        <a:pt x="2305" y="1758"/>
                      </a:lnTo>
                      <a:lnTo>
                        <a:pt x="2248" y="1756"/>
                      </a:lnTo>
                      <a:lnTo>
                        <a:pt x="2194" y="1749"/>
                      </a:lnTo>
                      <a:lnTo>
                        <a:pt x="2142" y="1737"/>
                      </a:lnTo>
                      <a:lnTo>
                        <a:pt x="2094" y="1720"/>
                      </a:lnTo>
                      <a:lnTo>
                        <a:pt x="2048" y="1700"/>
                      </a:lnTo>
                      <a:lnTo>
                        <a:pt x="2007" y="1676"/>
                      </a:lnTo>
                      <a:lnTo>
                        <a:pt x="1970" y="1649"/>
                      </a:lnTo>
                      <a:lnTo>
                        <a:pt x="1937" y="1619"/>
                      </a:lnTo>
                      <a:lnTo>
                        <a:pt x="1911" y="1585"/>
                      </a:lnTo>
                      <a:lnTo>
                        <a:pt x="1889" y="1549"/>
                      </a:lnTo>
                      <a:lnTo>
                        <a:pt x="1888" y="1547"/>
                      </a:lnTo>
                      <a:lnTo>
                        <a:pt x="1889" y="1544"/>
                      </a:lnTo>
                      <a:lnTo>
                        <a:pt x="1890" y="1542"/>
                      </a:lnTo>
                      <a:lnTo>
                        <a:pt x="1891" y="1541"/>
                      </a:lnTo>
                      <a:lnTo>
                        <a:pt x="1894" y="1540"/>
                      </a:lnTo>
                      <a:lnTo>
                        <a:pt x="1896" y="1540"/>
                      </a:lnTo>
                      <a:lnTo>
                        <a:pt x="1937" y="1548"/>
                      </a:lnTo>
                      <a:lnTo>
                        <a:pt x="1982" y="1555"/>
                      </a:lnTo>
                      <a:lnTo>
                        <a:pt x="2030" y="1560"/>
                      </a:lnTo>
                      <a:lnTo>
                        <a:pt x="2080" y="1562"/>
                      </a:lnTo>
                      <a:lnTo>
                        <a:pt x="2110" y="1560"/>
                      </a:lnTo>
                      <a:lnTo>
                        <a:pt x="2137" y="1551"/>
                      </a:lnTo>
                      <a:lnTo>
                        <a:pt x="2162" y="1538"/>
                      </a:lnTo>
                      <a:lnTo>
                        <a:pt x="2186" y="1522"/>
                      </a:lnTo>
                      <a:lnTo>
                        <a:pt x="2206" y="1501"/>
                      </a:lnTo>
                      <a:lnTo>
                        <a:pt x="2225" y="1477"/>
                      </a:lnTo>
                      <a:lnTo>
                        <a:pt x="2241" y="1451"/>
                      </a:lnTo>
                      <a:lnTo>
                        <a:pt x="2255" y="1421"/>
                      </a:lnTo>
                      <a:lnTo>
                        <a:pt x="2268" y="1388"/>
                      </a:lnTo>
                      <a:lnTo>
                        <a:pt x="2280" y="1356"/>
                      </a:lnTo>
                      <a:lnTo>
                        <a:pt x="2290" y="1321"/>
                      </a:lnTo>
                      <a:lnTo>
                        <a:pt x="2299" y="1285"/>
                      </a:lnTo>
                      <a:lnTo>
                        <a:pt x="2306" y="1249"/>
                      </a:lnTo>
                      <a:lnTo>
                        <a:pt x="2312" y="1212"/>
                      </a:lnTo>
                      <a:lnTo>
                        <a:pt x="2317" y="1176"/>
                      </a:lnTo>
                      <a:lnTo>
                        <a:pt x="2321" y="1141"/>
                      </a:lnTo>
                      <a:lnTo>
                        <a:pt x="2325" y="1107"/>
                      </a:lnTo>
                      <a:lnTo>
                        <a:pt x="2327" y="1076"/>
                      </a:lnTo>
                      <a:lnTo>
                        <a:pt x="2331" y="1050"/>
                      </a:lnTo>
                      <a:lnTo>
                        <a:pt x="2339" y="1029"/>
                      </a:lnTo>
                      <a:lnTo>
                        <a:pt x="2350" y="1010"/>
                      </a:lnTo>
                      <a:lnTo>
                        <a:pt x="2364" y="994"/>
                      </a:lnTo>
                      <a:lnTo>
                        <a:pt x="2383" y="981"/>
                      </a:lnTo>
                      <a:lnTo>
                        <a:pt x="2404" y="967"/>
                      </a:lnTo>
                      <a:lnTo>
                        <a:pt x="2430" y="954"/>
                      </a:lnTo>
                      <a:lnTo>
                        <a:pt x="2458" y="942"/>
                      </a:lnTo>
                      <a:lnTo>
                        <a:pt x="2491" y="929"/>
                      </a:lnTo>
                      <a:lnTo>
                        <a:pt x="2528" y="915"/>
                      </a:lnTo>
                      <a:lnTo>
                        <a:pt x="2543" y="910"/>
                      </a:lnTo>
                      <a:lnTo>
                        <a:pt x="2556" y="907"/>
                      </a:lnTo>
                      <a:lnTo>
                        <a:pt x="2570" y="905"/>
                      </a:lnTo>
                      <a:close/>
                      <a:moveTo>
                        <a:pt x="128" y="905"/>
                      </a:moveTo>
                      <a:lnTo>
                        <a:pt x="142" y="907"/>
                      </a:lnTo>
                      <a:lnTo>
                        <a:pt x="155" y="910"/>
                      </a:lnTo>
                      <a:lnTo>
                        <a:pt x="170" y="915"/>
                      </a:lnTo>
                      <a:lnTo>
                        <a:pt x="207" y="929"/>
                      </a:lnTo>
                      <a:lnTo>
                        <a:pt x="240" y="942"/>
                      </a:lnTo>
                      <a:lnTo>
                        <a:pt x="268" y="954"/>
                      </a:lnTo>
                      <a:lnTo>
                        <a:pt x="294" y="967"/>
                      </a:lnTo>
                      <a:lnTo>
                        <a:pt x="315" y="981"/>
                      </a:lnTo>
                      <a:lnTo>
                        <a:pt x="334" y="994"/>
                      </a:lnTo>
                      <a:lnTo>
                        <a:pt x="348" y="1010"/>
                      </a:lnTo>
                      <a:lnTo>
                        <a:pt x="359" y="1029"/>
                      </a:lnTo>
                      <a:lnTo>
                        <a:pt x="367" y="1050"/>
                      </a:lnTo>
                      <a:lnTo>
                        <a:pt x="371" y="1076"/>
                      </a:lnTo>
                      <a:lnTo>
                        <a:pt x="373" y="1107"/>
                      </a:lnTo>
                      <a:lnTo>
                        <a:pt x="377" y="1141"/>
                      </a:lnTo>
                      <a:lnTo>
                        <a:pt x="381" y="1176"/>
                      </a:lnTo>
                      <a:lnTo>
                        <a:pt x="386" y="1212"/>
                      </a:lnTo>
                      <a:lnTo>
                        <a:pt x="392" y="1249"/>
                      </a:lnTo>
                      <a:lnTo>
                        <a:pt x="399" y="1285"/>
                      </a:lnTo>
                      <a:lnTo>
                        <a:pt x="408" y="1321"/>
                      </a:lnTo>
                      <a:lnTo>
                        <a:pt x="418" y="1356"/>
                      </a:lnTo>
                      <a:lnTo>
                        <a:pt x="430" y="1388"/>
                      </a:lnTo>
                      <a:lnTo>
                        <a:pt x="443" y="1421"/>
                      </a:lnTo>
                      <a:lnTo>
                        <a:pt x="457" y="1451"/>
                      </a:lnTo>
                      <a:lnTo>
                        <a:pt x="473" y="1477"/>
                      </a:lnTo>
                      <a:lnTo>
                        <a:pt x="492" y="1501"/>
                      </a:lnTo>
                      <a:lnTo>
                        <a:pt x="512" y="1522"/>
                      </a:lnTo>
                      <a:lnTo>
                        <a:pt x="536" y="1538"/>
                      </a:lnTo>
                      <a:lnTo>
                        <a:pt x="561" y="1551"/>
                      </a:lnTo>
                      <a:lnTo>
                        <a:pt x="588" y="1560"/>
                      </a:lnTo>
                      <a:lnTo>
                        <a:pt x="618" y="1562"/>
                      </a:lnTo>
                      <a:lnTo>
                        <a:pt x="668" y="1560"/>
                      </a:lnTo>
                      <a:lnTo>
                        <a:pt x="716" y="1555"/>
                      </a:lnTo>
                      <a:lnTo>
                        <a:pt x="761" y="1548"/>
                      </a:lnTo>
                      <a:lnTo>
                        <a:pt x="802" y="1540"/>
                      </a:lnTo>
                      <a:lnTo>
                        <a:pt x="804" y="1540"/>
                      </a:lnTo>
                      <a:lnTo>
                        <a:pt x="807" y="1541"/>
                      </a:lnTo>
                      <a:lnTo>
                        <a:pt x="808" y="1542"/>
                      </a:lnTo>
                      <a:lnTo>
                        <a:pt x="809" y="1544"/>
                      </a:lnTo>
                      <a:lnTo>
                        <a:pt x="810" y="1547"/>
                      </a:lnTo>
                      <a:lnTo>
                        <a:pt x="809" y="1549"/>
                      </a:lnTo>
                      <a:lnTo>
                        <a:pt x="787" y="1585"/>
                      </a:lnTo>
                      <a:lnTo>
                        <a:pt x="761" y="1619"/>
                      </a:lnTo>
                      <a:lnTo>
                        <a:pt x="728" y="1649"/>
                      </a:lnTo>
                      <a:lnTo>
                        <a:pt x="691" y="1676"/>
                      </a:lnTo>
                      <a:lnTo>
                        <a:pt x="650" y="1700"/>
                      </a:lnTo>
                      <a:lnTo>
                        <a:pt x="604" y="1720"/>
                      </a:lnTo>
                      <a:lnTo>
                        <a:pt x="556" y="1737"/>
                      </a:lnTo>
                      <a:lnTo>
                        <a:pt x="504" y="1749"/>
                      </a:lnTo>
                      <a:lnTo>
                        <a:pt x="450" y="1756"/>
                      </a:lnTo>
                      <a:lnTo>
                        <a:pt x="393" y="1758"/>
                      </a:lnTo>
                      <a:lnTo>
                        <a:pt x="343" y="1756"/>
                      </a:lnTo>
                      <a:lnTo>
                        <a:pt x="296" y="1747"/>
                      </a:lnTo>
                      <a:lnTo>
                        <a:pt x="251" y="1732"/>
                      </a:lnTo>
                      <a:lnTo>
                        <a:pt x="208" y="1713"/>
                      </a:lnTo>
                      <a:lnTo>
                        <a:pt x="168" y="1688"/>
                      </a:lnTo>
                      <a:lnTo>
                        <a:pt x="132" y="1659"/>
                      </a:lnTo>
                      <a:lnTo>
                        <a:pt x="99" y="1626"/>
                      </a:lnTo>
                      <a:lnTo>
                        <a:pt x="70" y="1590"/>
                      </a:lnTo>
                      <a:lnTo>
                        <a:pt x="45" y="1550"/>
                      </a:lnTo>
                      <a:lnTo>
                        <a:pt x="26" y="1508"/>
                      </a:lnTo>
                      <a:lnTo>
                        <a:pt x="12" y="1462"/>
                      </a:lnTo>
                      <a:lnTo>
                        <a:pt x="2" y="1415"/>
                      </a:lnTo>
                      <a:lnTo>
                        <a:pt x="0" y="1365"/>
                      </a:lnTo>
                      <a:lnTo>
                        <a:pt x="2" y="1295"/>
                      </a:lnTo>
                      <a:lnTo>
                        <a:pt x="7" y="1228"/>
                      </a:lnTo>
                      <a:lnTo>
                        <a:pt x="17" y="1161"/>
                      </a:lnTo>
                      <a:lnTo>
                        <a:pt x="27" y="1100"/>
                      </a:lnTo>
                      <a:lnTo>
                        <a:pt x="40" y="1042"/>
                      </a:lnTo>
                      <a:lnTo>
                        <a:pt x="52" y="991"/>
                      </a:lnTo>
                      <a:lnTo>
                        <a:pt x="59" y="966"/>
                      </a:lnTo>
                      <a:lnTo>
                        <a:pt x="69" y="945"/>
                      </a:lnTo>
                      <a:lnTo>
                        <a:pt x="78" y="929"/>
                      </a:lnTo>
                      <a:lnTo>
                        <a:pt x="90" y="918"/>
                      </a:lnTo>
                      <a:lnTo>
                        <a:pt x="101" y="911"/>
                      </a:lnTo>
                      <a:lnTo>
                        <a:pt x="114" y="907"/>
                      </a:lnTo>
                      <a:lnTo>
                        <a:pt x="128" y="905"/>
                      </a:lnTo>
                      <a:close/>
                      <a:moveTo>
                        <a:pt x="979" y="652"/>
                      </a:moveTo>
                      <a:lnTo>
                        <a:pt x="996" y="654"/>
                      </a:lnTo>
                      <a:lnTo>
                        <a:pt x="1010" y="660"/>
                      </a:lnTo>
                      <a:lnTo>
                        <a:pt x="1019" y="667"/>
                      </a:lnTo>
                      <a:lnTo>
                        <a:pt x="1023" y="675"/>
                      </a:lnTo>
                      <a:lnTo>
                        <a:pt x="1019" y="684"/>
                      </a:lnTo>
                      <a:lnTo>
                        <a:pt x="1010" y="691"/>
                      </a:lnTo>
                      <a:lnTo>
                        <a:pt x="996" y="697"/>
                      </a:lnTo>
                      <a:lnTo>
                        <a:pt x="979" y="699"/>
                      </a:lnTo>
                      <a:lnTo>
                        <a:pt x="962" y="697"/>
                      </a:lnTo>
                      <a:lnTo>
                        <a:pt x="949" y="691"/>
                      </a:lnTo>
                      <a:lnTo>
                        <a:pt x="939" y="684"/>
                      </a:lnTo>
                      <a:lnTo>
                        <a:pt x="936" y="675"/>
                      </a:lnTo>
                      <a:lnTo>
                        <a:pt x="939" y="667"/>
                      </a:lnTo>
                      <a:lnTo>
                        <a:pt x="949" y="660"/>
                      </a:lnTo>
                      <a:lnTo>
                        <a:pt x="962" y="654"/>
                      </a:lnTo>
                      <a:lnTo>
                        <a:pt x="979" y="652"/>
                      </a:lnTo>
                      <a:close/>
                      <a:moveTo>
                        <a:pt x="1090" y="563"/>
                      </a:moveTo>
                      <a:lnTo>
                        <a:pt x="1108" y="564"/>
                      </a:lnTo>
                      <a:lnTo>
                        <a:pt x="1124" y="569"/>
                      </a:lnTo>
                      <a:lnTo>
                        <a:pt x="1137" y="575"/>
                      </a:lnTo>
                      <a:lnTo>
                        <a:pt x="1144" y="584"/>
                      </a:lnTo>
                      <a:lnTo>
                        <a:pt x="1147" y="593"/>
                      </a:lnTo>
                      <a:lnTo>
                        <a:pt x="1144" y="603"/>
                      </a:lnTo>
                      <a:lnTo>
                        <a:pt x="1137" y="611"/>
                      </a:lnTo>
                      <a:lnTo>
                        <a:pt x="1124" y="617"/>
                      </a:lnTo>
                      <a:lnTo>
                        <a:pt x="1108" y="622"/>
                      </a:lnTo>
                      <a:lnTo>
                        <a:pt x="1090" y="623"/>
                      </a:lnTo>
                      <a:lnTo>
                        <a:pt x="1073" y="622"/>
                      </a:lnTo>
                      <a:lnTo>
                        <a:pt x="1057" y="617"/>
                      </a:lnTo>
                      <a:lnTo>
                        <a:pt x="1045" y="611"/>
                      </a:lnTo>
                      <a:lnTo>
                        <a:pt x="1037" y="603"/>
                      </a:lnTo>
                      <a:lnTo>
                        <a:pt x="1034" y="593"/>
                      </a:lnTo>
                      <a:lnTo>
                        <a:pt x="1037" y="584"/>
                      </a:lnTo>
                      <a:lnTo>
                        <a:pt x="1045" y="575"/>
                      </a:lnTo>
                      <a:lnTo>
                        <a:pt x="1057" y="569"/>
                      </a:lnTo>
                      <a:lnTo>
                        <a:pt x="1073" y="564"/>
                      </a:lnTo>
                      <a:lnTo>
                        <a:pt x="1090" y="563"/>
                      </a:lnTo>
                      <a:close/>
                      <a:moveTo>
                        <a:pt x="1781" y="541"/>
                      </a:moveTo>
                      <a:lnTo>
                        <a:pt x="1780" y="542"/>
                      </a:lnTo>
                      <a:lnTo>
                        <a:pt x="1778" y="542"/>
                      </a:lnTo>
                      <a:lnTo>
                        <a:pt x="1777" y="543"/>
                      </a:lnTo>
                      <a:lnTo>
                        <a:pt x="1775" y="543"/>
                      </a:lnTo>
                      <a:lnTo>
                        <a:pt x="1769" y="545"/>
                      </a:lnTo>
                      <a:lnTo>
                        <a:pt x="1762" y="549"/>
                      </a:lnTo>
                      <a:lnTo>
                        <a:pt x="1753" y="551"/>
                      </a:lnTo>
                      <a:lnTo>
                        <a:pt x="1742" y="551"/>
                      </a:lnTo>
                      <a:lnTo>
                        <a:pt x="1726" y="550"/>
                      </a:lnTo>
                      <a:lnTo>
                        <a:pt x="1710" y="548"/>
                      </a:lnTo>
                      <a:lnTo>
                        <a:pt x="1691" y="548"/>
                      </a:lnTo>
                      <a:lnTo>
                        <a:pt x="1675" y="550"/>
                      </a:lnTo>
                      <a:lnTo>
                        <a:pt x="1656" y="555"/>
                      </a:lnTo>
                      <a:lnTo>
                        <a:pt x="1634" y="564"/>
                      </a:lnTo>
                      <a:lnTo>
                        <a:pt x="1609" y="578"/>
                      </a:lnTo>
                      <a:lnTo>
                        <a:pt x="1587" y="592"/>
                      </a:lnTo>
                      <a:lnTo>
                        <a:pt x="1569" y="606"/>
                      </a:lnTo>
                      <a:lnTo>
                        <a:pt x="1552" y="619"/>
                      </a:lnTo>
                      <a:lnTo>
                        <a:pt x="1534" y="634"/>
                      </a:lnTo>
                      <a:lnTo>
                        <a:pt x="1514" y="648"/>
                      </a:lnTo>
                      <a:lnTo>
                        <a:pt x="1505" y="657"/>
                      </a:lnTo>
                      <a:lnTo>
                        <a:pt x="1501" y="667"/>
                      </a:lnTo>
                      <a:lnTo>
                        <a:pt x="1503" y="674"/>
                      </a:lnTo>
                      <a:lnTo>
                        <a:pt x="1509" y="681"/>
                      </a:lnTo>
                      <a:lnTo>
                        <a:pt x="1515" y="687"/>
                      </a:lnTo>
                      <a:lnTo>
                        <a:pt x="1524" y="694"/>
                      </a:lnTo>
                      <a:lnTo>
                        <a:pt x="1529" y="701"/>
                      </a:lnTo>
                      <a:lnTo>
                        <a:pt x="1530" y="709"/>
                      </a:lnTo>
                      <a:lnTo>
                        <a:pt x="1529" y="719"/>
                      </a:lnTo>
                      <a:lnTo>
                        <a:pt x="1528" y="729"/>
                      </a:lnTo>
                      <a:lnTo>
                        <a:pt x="1525" y="740"/>
                      </a:lnTo>
                      <a:lnTo>
                        <a:pt x="1525" y="750"/>
                      </a:lnTo>
                      <a:lnTo>
                        <a:pt x="1525" y="755"/>
                      </a:lnTo>
                      <a:lnTo>
                        <a:pt x="1525" y="758"/>
                      </a:lnTo>
                      <a:lnTo>
                        <a:pt x="1524" y="761"/>
                      </a:lnTo>
                      <a:lnTo>
                        <a:pt x="1911" y="761"/>
                      </a:lnTo>
                      <a:lnTo>
                        <a:pt x="1781" y="541"/>
                      </a:lnTo>
                      <a:close/>
                      <a:moveTo>
                        <a:pt x="974" y="443"/>
                      </a:moveTo>
                      <a:lnTo>
                        <a:pt x="787" y="761"/>
                      </a:lnTo>
                      <a:lnTo>
                        <a:pt x="1199" y="761"/>
                      </a:lnTo>
                      <a:lnTo>
                        <a:pt x="1237" y="740"/>
                      </a:lnTo>
                      <a:lnTo>
                        <a:pt x="1278" y="716"/>
                      </a:lnTo>
                      <a:lnTo>
                        <a:pt x="1322" y="688"/>
                      </a:lnTo>
                      <a:lnTo>
                        <a:pt x="1324" y="686"/>
                      </a:lnTo>
                      <a:lnTo>
                        <a:pt x="1325" y="683"/>
                      </a:lnTo>
                      <a:lnTo>
                        <a:pt x="1324" y="680"/>
                      </a:lnTo>
                      <a:lnTo>
                        <a:pt x="1323" y="678"/>
                      </a:lnTo>
                      <a:lnTo>
                        <a:pt x="1310" y="666"/>
                      </a:lnTo>
                      <a:lnTo>
                        <a:pt x="1301" y="656"/>
                      </a:lnTo>
                      <a:lnTo>
                        <a:pt x="1295" y="649"/>
                      </a:lnTo>
                      <a:lnTo>
                        <a:pt x="1291" y="644"/>
                      </a:lnTo>
                      <a:lnTo>
                        <a:pt x="1289" y="639"/>
                      </a:lnTo>
                      <a:lnTo>
                        <a:pt x="1287" y="632"/>
                      </a:lnTo>
                      <a:lnTo>
                        <a:pt x="1287" y="625"/>
                      </a:lnTo>
                      <a:lnTo>
                        <a:pt x="1288" y="616"/>
                      </a:lnTo>
                      <a:lnTo>
                        <a:pt x="1289" y="604"/>
                      </a:lnTo>
                      <a:lnTo>
                        <a:pt x="1287" y="589"/>
                      </a:lnTo>
                      <a:lnTo>
                        <a:pt x="1286" y="587"/>
                      </a:lnTo>
                      <a:lnTo>
                        <a:pt x="1285" y="585"/>
                      </a:lnTo>
                      <a:lnTo>
                        <a:pt x="1223" y="541"/>
                      </a:lnTo>
                      <a:lnTo>
                        <a:pt x="1193" y="534"/>
                      </a:lnTo>
                      <a:lnTo>
                        <a:pt x="1163" y="526"/>
                      </a:lnTo>
                      <a:lnTo>
                        <a:pt x="1136" y="519"/>
                      </a:lnTo>
                      <a:lnTo>
                        <a:pt x="1124" y="516"/>
                      </a:lnTo>
                      <a:lnTo>
                        <a:pt x="1113" y="512"/>
                      </a:lnTo>
                      <a:lnTo>
                        <a:pt x="1102" y="509"/>
                      </a:lnTo>
                      <a:lnTo>
                        <a:pt x="1090" y="504"/>
                      </a:lnTo>
                      <a:lnTo>
                        <a:pt x="1082" y="499"/>
                      </a:lnTo>
                      <a:lnTo>
                        <a:pt x="1073" y="492"/>
                      </a:lnTo>
                      <a:lnTo>
                        <a:pt x="1067" y="481"/>
                      </a:lnTo>
                      <a:lnTo>
                        <a:pt x="1063" y="465"/>
                      </a:lnTo>
                      <a:lnTo>
                        <a:pt x="1060" y="464"/>
                      </a:lnTo>
                      <a:lnTo>
                        <a:pt x="1052" y="463"/>
                      </a:lnTo>
                      <a:lnTo>
                        <a:pt x="1042" y="461"/>
                      </a:lnTo>
                      <a:lnTo>
                        <a:pt x="1030" y="460"/>
                      </a:lnTo>
                      <a:lnTo>
                        <a:pt x="1019" y="459"/>
                      </a:lnTo>
                      <a:lnTo>
                        <a:pt x="1011" y="458"/>
                      </a:lnTo>
                      <a:lnTo>
                        <a:pt x="1008" y="458"/>
                      </a:lnTo>
                      <a:lnTo>
                        <a:pt x="989" y="450"/>
                      </a:lnTo>
                      <a:lnTo>
                        <a:pt x="974" y="443"/>
                      </a:lnTo>
                      <a:close/>
                      <a:moveTo>
                        <a:pt x="1408" y="405"/>
                      </a:moveTo>
                      <a:lnTo>
                        <a:pt x="1423" y="406"/>
                      </a:lnTo>
                      <a:lnTo>
                        <a:pt x="1437" y="410"/>
                      </a:lnTo>
                      <a:lnTo>
                        <a:pt x="1447" y="416"/>
                      </a:lnTo>
                      <a:lnTo>
                        <a:pt x="1454" y="423"/>
                      </a:lnTo>
                      <a:lnTo>
                        <a:pt x="1456" y="430"/>
                      </a:lnTo>
                      <a:lnTo>
                        <a:pt x="1454" y="439"/>
                      </a:lnTo>
                      <a:lnTo>
                        <a:pt x="1447" y="445"/>
                      </a:lnTo>
                      <a:lnTo>
                        <a:pt x="1437" y="450"/>
                      </a:lnTo>
                      <a:lnTo>
                        <a:pt x="1423" y="455"/>
                      </a:lnTo>
                      <a:lnTo>
                        <a:pt x="1408" y="456"/>
                      </a:lnTo>
                      <a:lnTo>
                        <a:pt x="1392" y="455"/>
                      </a:lnTo>
                      <a:lnTo>
                        <a:pt x="1380" y="450"/>
                      </a:lnTo>
                      <a:lnTo>
                        <a:pt x="1369" y="445"/>
                      </a:lnTo>
                      <a:lnTo>
                        <a:pt x="1363" y="439"/>
                      </a:lnTo>
                      <a:lnTo>
                        <a:pt x="1360" y="430"/>
                      </a:lnTo>
                      <a:lnTo>
                        <a:pt x="1363" y="423"/>
                      </a:lnTo>
                      <a:lnTo>
                        <a:pt x="1369" y="416"/>
                      </a:lnTo>
                      <a:lnTo>
                        <a:pt x="1380" y="410"/>
                      </a:lnTo>
                      <a:lnTo>
                        <a:pt x="1392" y="406"/>
                      </a:lnTo>
                      <a:lnTo>
                        <a:pt x="1408" y="405"/>
                      </a:lnTo>
                      <a:close/>
                      <a:moveTo>
                        <a:pt x="1035" y="339"/>
                      </a:moveTo>
                      <a:lnTo>
                        <a:pt x="1012" y="378"/>
                      </a:lnTo>
                      <a:lnTo>
                        <a:pt x="1015" y="378"/>
                      </a:lnTo>
                      <a:lnTo>
                        <a:pt x="1018" y="378"/>
                      </a:lnTo>
                      <a:lnTo>
                        <a:pt x="1023" y="378"/>
                      </a:lnTo>
                      <a:lnTo>
                        <a:pt x="1039" y="378"/>
                      </a:lnTo>
                      <a:lnTo>
                        <a:pt x="1066" y="382"/>
                      </a:lnTo>
                      <a:lnTo>
                        <a:pt x="1093" y="388"/>
                      </a:lnTo>
                      <a:lnTo>
                        <a:pt x="1119" y="399"/>
                      </a:lnTo>
                      <a:lnTo>
                        <a:pt x="1143" y="409"/>
                      </a:lnTo>
                      <a:lnTo>
                        <a:pt x="1165" y="422"/>
                      </a:lnTo>
                      <a:lnTo>
                        <a:pt x="1185" y="434"/>
                      </a:lnTo>
                      <a:lnTo>
                        <a:pt x="1202" y="444"/>
                      </a:lnTo>
                      <a:lnTo>
                        <a:pt x="1215" y="454"/>
                      </a:lnTo>
                      <a:lnTo>
                        <a:pt x="1221" y="458"/>
                      </a:lnTo>
                      <a:lnTo>
                        <a:pt x="1228" y="464"/>
                      </a:lnTo>
                      <a:lnTo>
                        <a:pt x="1234" y="473"/>
                      </a:lnTo>
                      <a:lnTo>
                        <a:pt x="1240" y="484"/>
                      </a:lnTo>
                      <a:lnTo>
                        <a:pt x="1241" y="485"/>
                      </a:lnTo>
                      <a:lnTo>
                        <a:pt x="1242" y="486"/>
                      </a:lnTo>
                      <a:lnTo>
                        <a:pt x="1243" y="487"/>
                      </a:lnTo>
                      <a:lnTo>
                        <a:pt x="1291" y="520"/>
                      </a:lnTo>
                      <a:lnTo>
                        <a:pt x="1334" y="551"/>
                      </a:lnTo>
                      <a:lnTo>
                        <a:pt x="1335" y="552"/>
                      </a:lnTo>
                      <a:lnTo>
                        <a:pt x="1337" y="552"/>
                      </a:lnTo>
                      <a:lnTo>
                        <a:pt x="1355" y="553"/>
                      </a:lnTo>
                      <a:lnTo>
                        <a:pt x="1372" y="554"/>
                      </a:lnTo>
                      <a:lnTo>
                        <a:pt x="1392" y="553"/>
                      </a:lnTo>
                      <a:lnTo>
                        <a:pt x="1409" y="550"/>
                      </a:lnTo>
                      <a:lnTo>
                        <a:pt x="1425" y="544"/>
                      </a:lnTo>
                      <a:lnTo>
                        <a:pt x="1439" y="537"/>
                      </a:lnTo>
                      <a:lnTo>
                        <a:pt x="1450" y="533"/>
                      </a:lnTo>
                      <a:lnTo>
                        <a:pt x="1466" y="528"/>
                      </a:lnTo>
                      <a:lnTo>
                        <a:pt x="1486" y="523"/>
                      </a:lnTo>
                      <a:lnTo>
                        <a:pt x="1511" y="520"/>
                      </a:lnTo>
                      <a:lnTo>
                        <a:pt x="1539" y="517"/>
                      </a:lnTo>
                      <a:lnTo>
                        <a:pt x="1541" y="516"/>
                      </a:lnTo>
                      <a:lnTo>
                        <a:pt x="1542" y="515"/>
                      </a:lnTo>
                      <a:lnTo>
                        <a:pt x="1577" y="492"/>
                      </a:lnTo>
                      <a:lnTo>
                        <a:pt x="1610" y="472"/>
                      </a:lnTo>
                      <a:lnTo>
                        <a:pt x="1641" y="456"/>
                      </a:lnTo>
                      <a:lnTo>
                        <a:pt x="1668" y="443"/>
                      </a:lnTo>
                      <a:lnTo>
                        <a:pt x="1693" y="434"/>
                      </a:lnTo>
                      <a:lnTo>
                        <a:pt x="1715" y="427"/>
                      </a:lnTo>
                      <a:lnTo>
                        <a:pt x="1663" y="339"/>
                      </a:lnTo>
                      <a:lnTo>
                        <a:pt x="1035" y="339"/>
                      </a:lnTo>
                      <a:close/>
                      <a:moveTo>
                        <a:pt x="955" y="255"/>
                      </a:moveTo>
                      <a:lnTo>
                        <a:pt x="1743" y="255"/>
                      </a:lnTo>
                      <a:lnTo>
                        <a:pt x="2083" y="767"/>
                      </a:lnTo>
                      <a:lnTo>
                        <a:pt x="2062" y="782"/>
                      </a:lnTo>
                      <a:lnTo>
                        <a:pt x="2041" y="800"/>
                      </a:lnTo>
                      <a:lnTo>
                        <a:pt x="2022" y="821"/>
                      </a:lnTo>
                      <a:lnTo>
                        <a:pt x="2005" y="845"/>
                      </a:lnTo>
                      <a:lnTo>
                        <a:pt x="1990" y="872"/>
                      </a:lnTo>
                      <a:lnTo>
                        <a:pt x="1979" y="903"/>
                      </a:lnTo>
                      <a:lnTo>
                        <a:pt x="719" y="903"/>
                      </a:lnTo>
                      <a:lnTo>
                        <a:pt x="708" y="872"/>
                      </a:lnTo>
                      <a:lnTo>
                        <a:pt x="693" y="845"/>
                      </a:lnTo>
                      <a:lnTo>
                        <a:pt x="676" y="821"/>
                      </a:lnTo>
                      <a:lnTo>
                        <a:pt x="657" y="800"/>
                      </a:lnTo>
                      <a:lnTo>
                        <a:pt x="636" y="782"/>
                      </a:lnTo>
                      <a:lnTo>
                        <a:pt x="615" y="767"/>
                      </a:lnTo>
                      <a:lnTo>
                        <a:pt x="955" y="255"/>
                      </a:lnTo>
                      <a:close/>
                      <a:moveTo>
                        <a:pt x="2036" y="0"/>
                      </a:moveTo>
                      <a:lnTo>
                        <a:pt x="2038" y="1"/>
                      </a:lnTo>
                      <a:lnTo>
                        <a:pt x="2059" y="10"/>
                      </a:lnTo>
                      <a:lnTo>
                        <a:pt x="2081" y="20"/>
                      </a:lnTo>
                      <a:lnTo>
                        <a:pt x="2100" y="32"/>
                      </a:lnTo>
                      <a:lnTo>
                        <a:pt x="2118" y="46"/>
                      </a:lnTo>
                      <a:lnTo>
                        <a:pt x="2132" y="61"/>
                      </a:lnTo>
                      <a:lnTo>
                        <a:pt x="2144" y="79"/>
                      </a:lnTo>
                      <a:lnTo>
                        <a:pt x="2153" y="100"/>
                      </a:lnTo>
                      <a:lnTo>
                        <a:pt x="2153" y="102"/>
                      </a:lnTo>
                      <a:lnTo>
                        <a:pt x="2154" y="105"/>
                      </a:lnTo>
                      <a:lnTo>
                        <a:pt x="2155" y="106"/>
                      </a:lnTo>
                      <a:lnTo>
                        <a:pt x="2166" y="153"/>
                      </a:lnTo>
                      <a:lnTo>
                        <a:pt x="2176" y="203"/>
                      </a:lnTo>
                      <a:lnTo>
                        <a:pt x="2186" y="257"/>
                      </a:lnTo>
                      <a:lnTo>
                        <a:pt x="2195" y="315"/>
                      </a:lnTo>
                      <a:lnTo>
                        <a:pt x="2201" y="375"/>
                      </a:lnTo>
                      <a:lnTo>
                        <a:pt x="2171" y="386"/>
                      </a:lnTo>
                      <a:lnTo>
                        <a:pt x="2143" y="400"/>
                      </a:lnTo>
                      <a:lnTo>
                        <a:pt x="2117" y="417"/>
                      </a:lnTo>
                      <a:lnTo>
                        <a:pt x="2094" y="438"/>
                      </a:lnTo>
                      <a:lnTo>
                        <a:pt x="2092" y="440"/>
                      </a:lnTo>
                      <a:lnTo>
                        <a:pt x="2088" y="441"/>
                      </a:lnTo>
                      <a:lnTo>
                        <a:pt x="2085" y="441"/>
                      </a:lnTo>
                      <a:lnTo>
                        <a:pt x="2082" y="441"/>
                      </a:lnTo>
                      <a:lnTo>
                        <a:pt x="2079" y="439"/>
                      </a:lnTo>
                      <a:lnTo>
                        <a:pt x="2077" y="437"/>
                      </a:lnTo>
                      <a:lnTo>
                        <a:pt x="2076" y="435"/>
                      </a:lnTo>
                      <a:lnTo>
                        <a:pt x="2075" y="431"/>
                      </a:lnTo>
                      <a:lnTo>
                        <a:pt x="2050" y="79"/>
                      </a:lnTo>
                      <a:lnTo>
                        <a:pt x="2046" y="53"/>
                      </a:lnTo>
                      <a:lnTo>
                        <a:pt x="2040" y="30"/>
                      </a:lnTo>
                      <a:lnTo>
                        <a:pt x="2031" y="9"/>
                      </a:lnTo>
                      <a:lnTo>
                        <a:pt x="2030" y="7"/>
                      </a:lnTo>
                      <a:lnTo>
                        <a:pt x="2031" y="5"/>
                      </a:lnTo>
                      <a:lnTo>
                        <a:pt x="2032" y="3"/>
                      </a:lnTo>
                      <a:lnTo>
                        <a:pt x="2034" y="1"/>
                      </a:lnTo>
                      <a:lnTo>
                        <a:pt x="2036" y="0"/>
                      </a:lnTo>
                      <a:close/>
                    </a:path>
                  </a:pathLst>
                </a:custGeom>
                <a:solidFill>
                  <a:srgbClr val="BAE15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3" name="CuadroTexto 200">
                <a:extLst>
                  <a:ext uri="{FF2B5EF4-FFF2-40B4-BE49-F238E27FC236}">
                    <a16:creationId xmlns:a16="http://schemas.microsoft.com/office/drawing/2014/main" id="{92C212D2-9A42-4C9A-81F2-8FC8F063F243}"/>
                  </a:ext>
                </a:extLst>
              </p:cNvPr>
              <p:cNvSpPr txBox="1"/>
              <p:nvPr/>
            </p:nvSpPr>
            <p:spPr>
              <a:xfrm>
                <a:off x="3964082" y="1695566"/>
                <a:ext cx="914400" cy="914400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algn="ctr" eaLnBrk="0" hangingPunct="0">
                  <a:lnSpc>
                    <a:spcPts val="1800"/>
                  </a:lnSpc>
                </a:pPr>
                <a:r>
                  <a:rPr lang="es-CO" sz="1400" b="1" dirty="0">
                    <a:ea typeface="+mn-ea"/>
                    <a:cs typeface="+mn-cs"/>
                  </a:rPr>
                  <a:t>Executive</a:t>
                </a:r>
              </a:p>
              <a:p>
                <a:pPr algn="ctr" eaLnBrk="0" hangingPunct="0">
                  <a:lnSpc>
                    <a:spcPts val="1800"/>
                  </a:lnSpc>
                </a:pPr>
                <a:r>
                  <a:rPr lang="es-CO" sz="1400" b="1" dirty="0"/>
                  <a:t>Access</a:t>
                </a:r>
                <a:endParaRPr lang="es-CO" sz="1400" b="1" dirty="0"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upo 130">
              <a:extLst>
                <a:ext uri="{FF2B5EF4-FFF2-40B4-BE49-F238E27FC236}">
                  <a16:creationId xmlns:a16="http://schemas.microsoft.com/office/drawing/2014/main" id="{CDB41354-800C-472B-97F0-2561689E90FE}"/>
                </a:ext>
              </a:extLst>
            </p:cNvPr>
            <p:cNvGrpSpPr/>
            <p:nvPr/>
          </p:nvGrpSpPr>
          <p:grpSpPr>
            <a:xfrm>
              <a:off x="9138259" y="3726032"/>
              <a:ext cx="826073" cy="1016686"/>
              <a:chOff x="5026799" y="1704582"/>
              <a:chExt cx="914400" cy="1026119"/>
            </a:xfrm>
          </p:grpSpPr>
          <p:grpSp>
            <p:nvGrpSpPr>
              <p:cNvPr id="98" name="Group 225">
                <a:extLst>
                  <a:ext uri="{FF2B5EF4-FFF2-40B4-BE49-F238E27FC236}">
                    <a16:creationId xmlns:a16="http://schemas.microsoft.com/office/drawing/2014/main" id="{4FCCAC3C-B0D7-4151-B8AB-2EBB088EEDA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94390" y="2236420"/>
                <a:ext cx="590550" cy="494281"/>
                <a:chOff x="6806516" y="4195762"/>
                <a:chExt cx="590550" cy="494281"/>
              </a:xfrm>
            </p:grpSpPr>
            <p:sp>
              <p:nvSpPr>
                <p:cNvPr id="100" name="Freeform 42">
                  <a:extLst>
                    <a:ext uri="{FF2B5EF4-FFF2-40B4-BE49-F238E27FC236}">
                      <a16:creationId xmlns:a16="http://schemas.microsoft.com/office/drawing/2014/main" id="{2777B75B-812C-4D6E-8645-165DD8DFBC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72300" y="4195762"/>
                  <a:ext cx="357188" cy="265113"/>
                </a:xfrm>
                <a:custGeom>
                  <a:avLst/>
                  <a:gdLst>
                    <a:gd name="T0" fmla="*/ 868 w 1574"/>
                    <a:gd name="T1" fmla="*/ 896 h 1167"/>
                    <a:gd name="T2" fmla="*/ 907 w 1574"/>
                    <a:gd name="T3" fmla="*/ 950 h 1167"/>
                    <a:gd name="T4" fmla="*/ 843 w 1574"/>
                    <a:gd name="T5" fmla="*/ 971 h 1167"/>
                    <a:gd name="T6" fmla="*/ 843 w 1574"/>
                    <a:gd name="T7" fmla="*/ 904 h 1167"/>
                    <a:gd name="T8" fmla="*/ 787 w 1574"/>
                    <a:gd name="T9" fmla="*/ 763 h 1167"/>
                    <a:gd name="T10" fmla="*/ 767 w 1574"/>
                    <a:gd name="T11" fmla="*/ 828 h 1167"/>
                    <a:gd name="T12" fmla="*/ 712 w 1574"/>
                    <a:gd name="T13" fmla="*/ 788 h 1167"/>
                    <a:gd name="T14" fmla="*/ 1233 w 1574"/>
                    <a:gd name="T15" fmla="*/ 330 h 1167"/>
                    <a:gd name="T16" fmla="*/ 1272 w 1574"/>
                    <a:gd name="T17" fmla="*/ 385 h 1167"/>
                    <a:gd name="T18" fmla="*/ 1208 w 1574"/>
                    <a:gd name="T19" fmla="*/ 405 h 1167"/>
                    <a:gd name="T20" fmla="*/ 1208 w 1574"/>
                    <a:gd name="T21" fmla="*/ 339 h 1167"/>
                    <a:gd name="T22" fmla="*/ 1381 w 1574"/>
                    <a:gd name="T23" fmla="*/ 213 h 1167"/>
                    <a:gd name="T24" fmla="*/ 1361 w 1574"/>
                    <a:gd name="T25" fmla="*/ 278 h 1167"/>
                    <a:gd name="T26" fmla="*/ 1306 w 1574"/>
                    <a:gd name="T27" fmla="*/ 237 h 1167"/>
                    <a:gd name="T28" fmla="*/ 1049 w 1574"/>
                    <a:gd name="T29" fmla="*/ 181 h 1167"/>
                    <a:gd name="T30" fmla="*/ 1132 w 1574"/>
                    <a:gd name="T31" fmla="*/ 265 h 1167"/>
                    <a:gd name="T32" fmla="*/ 1049 w 1574"/>
                    <a:gd name="T33" fmla="*/ 349 h 1167"/>
                    <a:gd name="T34" fmla="*/ 964 w 1574"/>
                    <a:gd name="T35" fmla="*/ 265 h 1167"/>
                    <a:gd name="T36" fmla="*/ 1049 w 1574"/>
                    <a:gd name="T37" fmla="*/ 181 h 1167"/>
                    <a:gd name="T38" fmla="*/ 1505 w 1574"/>
                    <a:gd name="T39" fmla="*/ 277 h 1167"/>
                    <a:gd name="T40" fmla="*/ 248 w 1574"/>
                    <a:gd name="T41" fmla="*/ 121 h 1167"/>
                    <a:gd name="T42" fmla="*/ 305 w 1574"/>
                    <a:gd name="T43" fmla="*/ 204 h 1167"/>
                    <a:gd name="T44" fmla="*/ 476 w 1574"/>
                    <a:gd name="T45" fmla="*/ 250 h 1167"/>
                    <a:gd name="T46" fmla="*/ 568 w 1574"/>
                    <a:gd name="T47" fmla="*/ 310 h 1167"/>
                    <a:gd name="T48" fmla="*/ 654 w 1574"/>
                    <a:gd name="T49" fmla="*/ 392 h 1167"/>
                    <a:gd name="T50" fmla="*/ 733 w 1574"/>
                    <a:gd name="T51" fmla="*/ 372 h 1167"/>
                    <a:gd name="T52" fmla="*/ 766 w 1574"/>
                    <a:gd name="T53" fmla="*/ 319 h 1167"/>
                    <a:gd name="T54" fmla="*/ 829 w 1574"/>
                    <a:gd name="T55" fmla="*/ 303 h 1167"/>
                    <a:gd name="T56" fmla="*/ 856 w 1574"/>
                    <a:gd name="T57" fmla="*/ 359 h 1167"/>
                    <a:gd name="T58" fmla="*/ 889 w 1574"/>
                    <a:gd name="T59" fmla="*/ 419 h 1167"/>
                    <a:gd name="T60" fmla="*/ 906 w 1574"/>
                    <a:gd name="T61" fmla="*/ 519 h 1167"/>
                    <a:gd name="T62" fmla="*/ 936 w 1574"/>
                    <a:gd name="T63" fmla="*/ 568 h 1167"/>
                    <a:gd name="T64" fmla="*/ 1010 w 1574"/>
                    <a:gd name="T65" fmla="*/ 554 h 1167"/>
                    <a:gd name="T66" fmla="*/ 1091 w 1574"/>
                    <a:gd name="T67" fmla="*/ 567 h 1167"/>
                    <a:gd name="T68" fmla="*/ 1169 w 1574"/>
                    <a:gd name="T69" fmla="*/ 616 h 1167"/>
                    <a:gd name="T70" fmla="*/ 1267 w 1574"/>
                    <a:gd name="T71" fmla="*/ 547 h 1167"/>
                    <a:gd name="T72" fmla="*/ 1334 w 1574"/>
                    <a:gd name="T73" fmla="*/ 655 h 1167"/>
                    <a:gd name="T74" fmla="*/ 1234 w 1574"/>
                    <a:gd name="T75" fmla="*/ 723 h 1167"/>
                    <a:gd name="T76" fmla="*/ 1184 w 1574"/>
                    <a:gd name="T77" fmla="*/ 743 h 1167"/>
                    <a:gd name="T78" fmla="*/ 1108 w 1574"/>
                    <a:gd name="T79" fmla="*/ 715 h 1167"/>
                    <a:gd name="T80" fmla="*/ 1015 w 1574"/>
                    <a:gd name="T81" fmla="*/ 784 h 1167"/>
                    <a:gd name="T82" fmla="*/ 944 w 1574"/>
                    <a:gd name="T83" fmla="*/ 816 h 1167"/>
                    <a:gd name="T84" fmla="*/ 915 w 1574"/>
                    <a:gd name="T85" fmla="*/ 768 h 1167"/>
                    <a:gd name="T86" fmla="*/ 792 w 1574"/>
                    <a:gd name="T87" fmla="*/ 589 h 1167"/>
                    <a:gd name="T88" fmla="*/ 762 w 1574"/>
                    <a:gd name="T89" fmla="*/ 526 h 1167"/>
                    <a:gd name="T90" fmla="*/ 678 w 1574"/>
                    <a:gd name="T91" fmla="*/ 498 h 1167"/>
                    <a:gd name="T92" fmla="*/ 550 w 1574"/>
                    <a:gd name="T93" fmla="*/ 460 h 1167"/>
                    <a:gd name="T94" fmla="*/ 489 w 1574"/>
                    <a:gd name="T95" fmla="*/ 375 h 1167"/>
                    <a:gd name="T96" fmla="*/ 414 w 1574"/>
                    <a:gd name="T97" fmla="*/ 430 h 1167"/>
                    <a:gd name="T98" fmla="*/ 333 w 1574"/>
                    <a:gd name="T99" fmla="*/ 513 h 1167"/>
                    <a:gd name="T100" fmla="*/ 259 w 1574"/>
                    <a:gd name="T101" fmla="*/ 460 h 1167"/>
                    <a:gd name="T102" fmla="*/ 317 w 1574"/>
                    <a:gd name="T103" fmla="*/ 427 h 1167"/>
                    <a:gd name="T104" fmla="*/ 362 w 1574"/>
                    <a:gd name="T105" fmla="*/ 361 h 1167"/>
                    <a:gd name="T106" fmla="*/ 283 w 1574"/>
                    <a:gd name="T107" fmla="*/ 294 h 1167"/>
                    <a:gd name="T108" fmla="*/ 170 w 1574"/>
                    <a:gd name="T109" fmla="*/ 237 h 1167"/>
                    <a:gd name="T110" fmla="*/ 131 w 1574"/>
                    <a:gd name="T111" fmla="*/ 140 h 1167"/>
                    <a:gd name="T112" fmla="*/ 99 w 1574"/>
                    <a:gd name="T113" fmla="*/ 99 h 1167"/>
                    <a:gd name="T114" fmla="*/ 0 w 1574"/>
                    <a:gd name="T115" fmla="*/ 0 h 1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74" h="1167">
                      <a:moveTo>
                        <a:pt x="318" y="1068"/>
                      </a:moveTo>
                      <a:lnTo>
                        <a:pt x="1193" y="1068"/>
                      </a:lnTo>
                      <a:lnTo>
                        <a:pt x="1185" y="1167"/>
                      </a:lnTo>
                      <a:lnTo>
                        <a:pt x="315" y="1167"/>
                      </a:lnTo>
                      <a:lnTo>
                        <a:pt x="318" y="1068"/>
                      </a:lnTo>
                      <a:close/>
                      <a:moveTo>
                        <a:pt x="868" y="896"/>
                      </a:moveTo>
                      <a:lnTo>
                        <a:pt x="881" y="898"/>
                      </a:lnTo>
                      <a:lnTo>
                        <a:pt x="893" y="904"/>
                      </a:lnTo>
                      <a:lnTo>
                        <a:pt x="901" y="912"/>
                      </a:lnTo>
                      <a:lnTo>
                        <a:pt x="907" y="924"/>
                      </a:lnTo>
                      <a:lnTo>
                        <a:pt x="910" y="937"/>
                      </a:lnTo>
                      <a:lnTo>
                        <a:pt x="907" y="950"/>
                      </a:lnTo>
                      <a:lnTo>
                        <a:pt x="901" y="962"/>
                      </a:lnTo>
                      <a:lnTo>
                        <a:pt x="893" y="971"/>
                      </a:lnTo>
                      <a:lnTo>
                        <a:pt x="881" y="977"/>
                      </a:lnTo>
                      <a:lnTo>
                        <a:pt x="868" y="979"/>
                      </a:lnTo>
                      <a:lnTo>
                        <a:pt x="855" y="977"/>
                      </a:lnTo>
                      <a:lnTo>
                        <a:pt x="843" y="971"/>
                      </a:lnTo>
                      <a:lnTo>
                        <a:pt x="835" y="962"/>
                      </a:lnTo>
                      <a:lnTo>
                        <a:pt x="828" y="950"/>
                      </a:lnTo>
                      <a:lnTo>
                        <a:pt x="826" y="937"/>
                      </a:lnTo>
                      <a:lnTo>
                        <a:pt x="828" y="924"/>
                      </a:lnTo>
                      <a:lnTo>
                        <a:pt x="835" y="912"/>
                      </a:lnTo>
                      <a:lnTo>
                        <a:pt x="843" y="904"/>
                      </a:lnTo>
                      <a:lnTo>
                        <a:pt x="855" y="898"/>
                      </a:lnTo>
                      <a:lnTo>
                        <a:pt x="868" y="896"/>
                      </a:lnTo>
                      <a:close/>
                      <a:moveTo>
                        <a:pt x="753" y="747"/>
                      </a:moveTo>
                      <a:lnTo>
                        <a:pt x="767" y="749"/>
                      </a:lnTo>
                      <a:lnTo>
                        <a:pt x="779" y="755"/>
                      </a:lnTo>
                      <a:lnTo>
                        <a:pt x="787" y="763"/>
                      </a:lnTo>
                      <a:lnTo>
                        <a:pt x="793" y="775"/>
                      </a:lnTo>
                      <a:lnTo>
                        <a:pt x="795" y="788"/>
                      </a:lnTo>
                      <a:lnTo>
                        <a:pt x="793" y="802"/>
                      </a:lnTo>
                      <a:lnTo>
                        <a:pt x="787" y="813"/>
                      </a:lnTo>
                      <a:lnTo>
                        <a:pt x="779" y="822"/>
                      </a:lnTo>
                      <a:lnTo>
                        <a:pt x="767" y="828"/>
                      </a:lnTo>
                      <a:lnTo>
                        <a:pt x="753" y="830"/>
                      </a:lnTo>
                      <a:lnTo>
                        <a:pt x="741" y="828"/>
                      </a:lnTo>
                      <a:lnTo>
                        <a:pt x="729" y="822"/>
                      </a:lnTo>
                      <a:lnTo>
                        <a:pt x="720" y="813"/>
                      </a:lnTo>
                      <a:lnTo>
                        <a:pt x="714" y="802"/>
                      </a:lnTo>
                      <a:lnTo>
                        <a:pt x="712" y="788"/>
                      </a:lnTo>
                      <a:lnTo>
                        <a:pt x="714" y="775"/>
                      </a:lnTo>
                      <a:lnTo>
                        <a:pt x="720" y="763"/>
                      </a:lnTo>
                      <a:lnTo>
                        <a:pt x="729" y="755"/>
                      </a:lnTo>
                      <a:lnTo>
                        <a:pt x="741" y="749"/>
                      </a:lnTo>
                      <a:lnTo>
                        <a:pt x="753" y="747"/>
                      </a:lnTo>
                      <a:close/>
                      <a:moveTo>
                        <a:pt x="1233" y="330"/>
                      </a:moveTo>
                      <a:lnTo>
                        <a:pt x="1247" y="332"/>
                      </a:lnTo>
                      <a:lnTo>
                        <a:pt x="1257" y="339"/>
                      </a:lnTo>
                      <a:lnTo>
                        <a:pt x="1267" y="347"/>
                      </a:lnTo>
                      <a:lnTo>
                        <a:pt x="1272" y="359"/>
                      </a:lnTo>
                      <a:lnTo>
                        <a:pt x="1274" y="372"/>
                      </a:lnTo>
                      <a:lnTo>
                        <a:pt x="1272" y="385"/>
                      </a:lnTo>
                      <a:lnTo>
                        <a:pt x="1267" y="397"/>
                      </a:lnTo>
                      <a:lnTo>
                        <a:pt x="1257" y="405"/>
                      </a:lnTo>
                      <a:lnTo>
                        <a:pt x="1247" y="412"/>
                      </a:lnTo>
                      <a:lnTo>
                        <a:pt x="1233" y="414"/>
                      </a:lnTo>
                      <a:lnTo>
                        <a:pt x="1220" y="412"/>
                      </a:lnTo>
                      <a:lnTo>
                        <a:pt x="1208" y="405"/>
                      </a:lnTo>
                      <a:lnTo>
                        <a:pt x="1200" y="397"/>
                      </a:lnTo>
                      <a:lnTo>
                        <a:pt x="1194" y="385"/>
                      </a:lnTo>
                      <a:lnTo>
                        <a:pt x="1192" y="372"/>
                      </a:lnTo>
                      <a:lnTo>
                        <a:pt x="1194" y="359"/>
                      </a:lnTo>
                      <a:lnTo>
                        <a:pt x="1200" y="347"/>
                      </a:lnTo>
                      <a:lnTo>
                        <a:pt x="1208" y="339"/>
                      </a:lnTo>
                      <a:lnTo>
                        <a:pt x="1220" y="332"/>
                      </a:lnTo>
                      <a:lnTo>
                        <a:pt x="1233" y="330"/>
                      </a:lnTo>
                      <a:close/>
                      <a:moveTo>
                        <a:pt x="1347" y="196"/>
                      </a:moveTo>
                      <a:lnTo>
                        <a:pt x="1361" y="198"/>
                      </a:lnTo>
                      <a:lnTo>
                        <a:pt x="1371" y="205"/>
                      </a:lnTo>
                      <a:lnTo>
                        <a:pt x="1381" y="213"/>
                      </a:lnTo>
                      <a:lnTo>
                        <a:pt x="1387" y="225"/>
                      </a:lnTo>
                      <a:lnTo>
                        <a:pt x="1389" y="237"/>
                      </a:lnTo>
                      <a:lnTo>
                        <a:pt x="1387" y="251"/>
                      </a:lnTo>
                      <a:lnTo>
                        <a:pt x="1381" y="263"/>
                      </a:lnTo>
                      <a:lnTo>
                        <a:pt x="1371" y="271"/>
                      </a:lnTo>
                      <a:lnTo>
                        <a:pt x="1361" y="278"/>
                      </a:lnTo>
                      <a:lnTo>
                        <a:pt x="1347" y="280"/>
                      </a:lnTo>
                      <a:lnTo>
                        <a:pt x="1334" y="278"/>
                      </a:lnTo>
                      <a:lnTo>
                        <a:pt x="1323" y="271"/>
                      </a:lnTo>
                      <a:lnTo>
                        <a:pt x="1314" y="263"/>
                      </a:lnTo>
                      <a:lnTo>
                        <a:pt x="1308" y="251"/>
                      </a:lnTo>
                      <a:lnTo>
                        <a:pt x="1306" y="237"/>
                      </a:lnTo>
                      <a:lnTo>
                        <a:pt x="1308" y="225"/>
                      </a:lnTo>
                      <a:lnTo>
                        <a:pt x="1314" y="213"/>
                      </a:lnTo>
                      <a:lnTo>
                        <a:pt x="1323" y="205"/>
                      </a:lnTo>
                      <a:lnTo>
                        <a:pt x="1334" y="198"/>
                      </a:lnTo>
                      <a:lnTo>
                        <a:pt x="1347" y="196"/>
                      </a:lnTo>
                      <a:close/>
                      <a:moveTo>
                        <a:pt x="1049" y="181"/>
                      </a:moveTo>
                      <a:lnTo>
                        <a:pt x="1071" y="185"/>
                      </a:lnTo>
                      <a:lnTo>
                        <a:pt x="1090" y="193"/>
                      </a:lnTo>
                      <a:lnTo>
                        <a:pt x="1107" y="206"/>
                      </a:lnTo>
                      <a:lnTo>
                        <a:pt x="1121" y="223"/>
                      </a:lnTo>
                      <a:lnTo>
                        <a:pt x="1129" y="243"/>
                      </a:lnTo>
                      <a:lnTo>
                        <a:pt x="1132" y="265"/>
                      </a:lnTo>
                      <a:lnTo>
                        <a:pt x="1129" y="287"/>
                      </a:lnTo>
                      <a:lnTo>
                        <a:pt x="1121" y="307"/>
                      </a:lnTo>
                      <a:lnTo>
                        <a:pt x="1107" y="324"/>
                      </a:lnTo>
                      <a:lnTo>
                        <a:pt x="1090" y="338"/>
                      </a:lnTo>
                      <a:lnTo>
                        <a:pt x="1071" y="346"/>
                      </a:lnTo>
                      <a:lnTo>
                        <a:pt x="1049" y="349"/>
                      </a:lnTo>
                      <a:lnTo>
                        <a:pt x="1026" y="346"/>
                      </a:lnTo>
                      <a:lnTo>
                        <a:pt x="1007" y="338"/>
                      </a:lnTo>
                      <a:lnTo>
                        <a:pt x="990" y="324"/>
                      </a:lnTo>
                      <a:lnTo>
                        <a:pt x="976" y="307"/>
                      </a:lnTo>
                      <a:lnTo>
                        <a:pt x="968" y="287"/>
                      </a:lnTo>
                      <a:lnTo>
                        <a:pt x="964" y="265"/>
                      </a:lnTo>
                      <a:lnTo>
                        <a:pt x="968" y="243"/>
                      </a:lnTo>
                      <a:lnTo>
                        <a:pt x="976" y="223"/>
                      </a:lnTo>
                      <a:lnTo>
                        <a:pt x="990" y="206"/>
                      </a:lnTo>
                      <a:lnTo>
                        <a:pt x="1007" y="193"/>
                      </a:lnTo>
                      <a:lnTo>
                        <a:pt x="1026" y="185"/>
                      </a:lnTo>
                      <a:lnTo>
                        <a:pt x="1049" y="181"/>
                      </a:lnTo>
                      <a:close/>
                      <a:moveTo>
                        <a:pt x="0" y="0"/>
                      </a:moveTo>
                      <a:lnTo>
                        <a:pt x="1574" y="0"/>
                      </a:lnTo>
                      <a:lnTo>
                        <a:pt x="1574" y="267"/>
                      </a:lnTo>
                      <a:lnTo>
                        <a:pt x="1572" y="267"/>
                      </a:lnTo>
                      <a:lnTo>
                        <a:pt x="1538" y="270"/>
                      </a:lnTo>
                      <a:lnTo>
                        <a:pt x="1505" y="277"/>
                      </a:lnTo>
                      <a:lnTo>
                        <a:pt x="1474" y="287"/>
                      </a:lnTo>
                      <a:lnTo>
                        <a:pt x="1474" y="266"/>
                      </a:lnTo>
                      <a:lnTo>
                        <a:pt x="1475" y="266"/>
                      </a:lnTo>
                      <a:lnTo>
                        <a:pt x="1475" y="99"/>
                      </a:lnTo>
                      <a:lnTo>
                        <a:pt x="239" y="99"/>
                      </a:lnTo>
                      <a:lnTo>
                        <a:pt x="248" y="121"/>
                      </a:lnTo>
                      <a:lnTo>
                        <a:pt x="255" y="141"/>
                      </a:lnTo>
                      <a:lnTo>
                        <a:pt x="261" y="159"/>
                      </a:lnTo>
                      <a:lnTo>
                        <a:pt x="267" y="173"/>
                      </a:lnTo>
                      <a:lnTo>
                        <a:pt x="276" y="186"/>
                      </a:lnTo>
                      <a:lnTo>
                        <a:pt x="287" y="195"/>
                      </a:lnTo>
                      <a:lnTo>
                        <a:pt x="305" y="204"/>
                      </a:lnTo>
                      <a:lnTo>
                        <a:pt x="345" y="216"/>
                      </a:lnTo>
                      <a:lnTo>
                        <a:pt x="387" y="227"/>
                      </a:lnTo>
                      <a:lnTo>
                        <a:pt x="425" y="237"/>
                      </a:lnTo>
                      <a:lnTo>
                        <a:pt x="445" y="242"/>
                      </a:lnTo>
                      <a:lnTo>
                        <a:pt x="462" y="246"/>
                      </a:lnTo>
                      <a:lnTo>
                        <a:pt x="476" y="250"/>
                      </a:lnTo>
                      <a:lnTo>
                        <a:pt x="492" y="255"/>
                      </a:lnTo>
                      <a:lnTo>
                        <a:pt x="508" y="262"/>
                      </a:lnTo>
                      <a:lnTo>
                        <a:pt x="524" y="269"/>
                      </a:lnTo>
                      <a:lnTo>
                        <a:pt x="540" y="280"/>
                      </a:lnTo>
                      <a:lnTo>
                        <a:pt x="554" y="292"/>
                      </a:lnTo>
                      <a:lnTo>
                        <a:pt x="568" y="310"/>
                      </a:lnTo>
                      <a:lnTo>
                        <a:pt x="582" y="331"/>
                      </a:lnTo>
                      <a:lnTo>
                        <a:pt x="595" y="348"/>
                      </a:lnTo>
                      <a:lnTo>
                        <a:pt x="606" y="361"/>
                      </a:lnTo>
                      <a:lnTo>
                        <a:pt x="619" y="372"/>
                      </a:lnTo>
                      <a:lnTo>
                        <a:pt x="634" y="381"/>
                      </a:lnTo>
                      <a:lnTo>
                        <a:pt x="654" y="392"/>
                      </a:lnTo>
                      <a:lnTo>
                        <a:pt x="673" y="398"/>
                      </a:lnTo>
                      <a:lnTo>
                        <a:pt x="690" y="400"/>
                      </a:lnTo>
                      <a:lnTo>
                        <a:pt x="700" y="399"/>
                      </a:lnTo>
                      <a:lnTo>
                        <a:pt x="711" y="396"/>
                      </a:lnTo>
                      <a:lnTo>
                        <a:pt x="724" y="384"/>
                      </a:lnTo>
                      <a:lnTo>
                        <a:pt x="733" y="372"/>
                      </a:lnTo>
                      <a:lnTo>
                        <a:pt x="741" y="355"/>
                      </a:lnTo>
                      <a:lnTo>
                        <a:pt x="746" y="342"/>
                      </a:lnTo>
                      <a:lnTo>
                        <a:pt x="751" y="331"/>
                      </a:lnTo>
                      <a:lnTo>
                        <a:pt x="757" y="324"/>
                      </a:lnTo>
                      <a:lnTo>
                        <a:pt x="762" y="322"/>
                      </a:lnTo>
                      <a:lnTo>
                        <a:pt x="766" y="319"/>
                      </a:lnTo>
                      <a:lnTo>
                        <a:pt x="775" y="311"/>
                      </a:lnTo>
                      <a:lnTo>
                        <a:pt x="785" y="304"/>
                      </a:lnTo>
                      <a:lnTo>
                        <a:pt x="797" y="299"/>
                      </a:lnTo>
                      <a:lnTo>
                        <a:pt x="809" y="298"/>
                      </a:lnTo>
                      <a:lnTo>
                        <a:pt x="820" y="299"/>
                      </a:lnTo>
                      <a:lnTo>
                        <a:pt x="829" y="303"/>
                      </a:lnTo>
                      <a:lnTo>
                        <a:pt x="839" y="311"/>
                      </a:lnTo>
                      <a:lnTo>
                        <a:pt x="845" y="321"/>
                      </a:lnTo>
                      <a:lnTo>
                        <a:pt x="850" y="331"/>
                      </a:lnTo>
                      <a:lnTo>
                        <a:pt x="853" y="343"/>
                      </a:lnTo>
                      <a:lnTo>
                        <a:pt x="855" y="354"/>
                      </a:lnTo>
                      <a:lnTo>
                        <a:pt x="856" y="359"/>
                      </a:lnTo>
                      <a:lnTo>
                        <a:pt x="857" y="363"/>
                      </a:lnTo>
                      <a:lnTo>
                        <a:pt x="858" y="366"/>
                      </a:lnTo>
                      <a:lnTo>
                        <a:pt x="859" y="369"/>
                      </a:lnTo>
                      <a:lnTo>
                        <a:pt x="865" y="380"/>
                      </a:lnTo>
                      <a:lnTo>
                        <a:pt x="878" y="399"/>
                      </a:lnTo>
                      <a:lnTo>
                        <a:pt x="889" y="419"/>
                      </a:lnTo>
                      <a:lnTo>
                        <a:pt x="900" y="438"/>
                      </a:lnTo>
                      <a:lnTo>
                        <a:pt x="907" y="457"/>
                      </a:lnTo>
                      <a:lnTo>
                        <a:pt x="913" y="474"/>
                      </a:lnTo>
                      <a:lnTo>
                        <a:pt x="914" y="491"/>
                      </a:lnTo>
                      <a:lnTo>
                        <a:pt x="911" y="506"/>
                      </a:lnTo>
                      <a:lnTo>
                        <a:pt x="906" y="519"/>
                      </a:lnTo>
                      <a:lnTo>
                        <a:pt x="905" y="532"/>
                      </a:lnTo>
                      <a:lnTo>
                        <a:pt x="907" y="544"/>
                      </a:lnTo>
                      <a:lnTo>
                        <a:pt x="912" y="554"/>
                      </a:lnTo>
                      <a:lnTo>
                        <a:pt x="921" y="567"/>
                      </a:lnTo>
                      <a:lnTo>
                        <a:pt x="935" y="567"/>
                      </a:lnTo>
                      <a:lnTo>
                        <a:pt x="936" y="568"/>
                      </a:lnTo>
                      <a:lnTo>
                        <a:pt x="938" y="568"/>
                      </a:lnTo>
                      <a:lnTo>
                        <a:pt x="940" y="568"/>
                      </a:lnTo>
                      <a:lnTo>
                        <a:pt x="957" y="566"/>
                      </a:lnTo>
                      <a:lnTo>
                        <a:pt x="972" y="563"/>
                      </a:lnTo>
                      <a:lnTo>
                        <a:pt x="986" y="560"/>
                      </a:lnTo>
                      <a:lnTo>
                        <a:pt x="1010" y="554"/>
                      </a:lnTo>
                      <a:lnTo>
                        <a:pt x="1032" y="550"/>
                      </a:lnTo>
                      <a:lnTo>
                        <a:pt x="1053" y="548"/>
                      </a:lnTo>
                      <a:lnTo>
                        <a:pt x="1066" y="550"/>
                      </a:lnTo>
                      <a:lnTo>
                        <a:pt x="1078" y="553"/>
                      </a:lnTo>
                      <a:lnTo>
                        <a:pt x="1085" y="559"/>
                      </a:lnTo>
                      <a:lnTo>
                        <a:pt x="1091" y="567"/>
                      </a:lnTo>
                      <a:lnTo>
                        <a:pt x="1102" y="589"/>
                      </a:lnTo>
                      <a:lnTo>
                        <a:pt x="1112" y="606"/>
                      </a:lnTo>
                      <a:lnTo>
                        <a:pt x="1122" y="619"/>
                      </a:lnTo>
                      <a:lnTo>
                        <a:pt x="1138" y="636"/>
                      </a:lnTo>
                      <a:lnTo>
                        <a:pt x="1158" y="623"/>
                      </a:lnTo>
                      <a:lnTo>
                        <a:pt x="1169" y="616"/>
                      </a:lnTo>
                      <a:lnTo>
                        <a:pt x="1182" y="606"/>
                      </a:lnTo>
                      <a:lnTo>
                        <a:pt x="1197" y="596"/>
                      </a:lnTo>
                      <a:lnTo>
                        <a:pt x="1215" y="581"/>
                      </a:lnTo>
                      <a:lnTo>
                        <a:pt x="1233" y="568"/>
                      </a:lnTo>
                      <a:lnTo>
                        <a:pt x="1250" y="556"/>
                      </a:lnTo>
                      <a:lnTo>
                        <a:pt x="1267" y="547"/>
                      </a:lnTo>
                      <a:lnTo>
                        <a:pt x="1282" y="542"/>
                      </a:lnTo>
                      <a:lnTo>
                        <a:pt x="1294" y="540"/>
                      </a:lnTo>
                      <a:lnTo>
                        <a:pt x="1306" y="538"/>
                      </a:lnTo>
                      <a:lnTo>
                        <a:pt x="1310" y="580"/>
                      </a:lnTo>
                      <a:lnTo>
                        <a:pt x="1319" y="619"/>
                      </a:lnTo>
                      <a:lnTo>
                        <a:pt x="1334" y="655"/>
                      </a:lnTo>
                      <a:lnTo>
                        <a:pt x="1311" y="667"/>
                      </a:lnTo>
                      <a:lnTo>
                        <a:pt x="1289" y="682"/>
                      </a:lnTo>
                      <a:lnTo>
                        <a:pt x="1273" y="693"/>
                      </a:lnTo>
                      <a:lnTo>
                        <a:pt x="1259" y="704"/>
                      </a:lnTo>
                      <a:lnTo>
                        <a:pt x="1245" y="714"/>
                      </a:lnTo>
                      <a:lnTo>
                        <a:pt x="1234" y="723"/>
                      </a:lnTo>
                      <a:lnTo>
                        <a:pt x="1225" y="731"/>
                      </a:lnTo>
                      <a:lnTo>
                        <a:pt x="1219" y="736"/>
                      </a:lnTo>
                      <a:lnTo>
                        <a:pt x="1216" y="738"/>
                      </a:lnTo>
                      <a:lnTo>
                        <a:pt x="1204" y="743"/>
                      </a:lnTo>
                      <a:lnTo>
                        <a:pt x="1194" y="746"/>
                      </a:lnTo>
                      <a:lnTo>
                        <a:pt x="1184" y="743"/>
                      </a:lnTo>
                      <a:lnTo>
                        <a:pt x="1177" y="737"/>
                      </a:lnTo>
                      <a:lnTo>
                        <a:pt x="1166" y="728"/>
                      </a:lnTo>
                      <a:lnTo>
                        <a:pt x="1158" y="719"/>
                      </a:lnTo>
                      <a:lnTo>
                        <a:pt x="1148" y="715"/>
                      </a:lnTo>
                      <a:lnTo>
                        <a:pt x="1138" y="714"/>
                      </a:lnTo>
                      <a:lnTo>
                        <a:pt x="1108" y="715"/>
                      </a:lnTo>
                      <a:lnTo>
                        <a:pt x="1084" y="719"/>
                      </a:lnTo>
                      <a:lnTo>
                        <a:pt x="1064" y="728"/>
                      </a:lnTo>
                      <a:lnTo>
                        <a:pt x="1048" y="738"/>
                      </a:lnTo>
                      <a:lnTo>
                        <a:pt x="1036" y="751"/>
                      </a:lnTo>
                      <a:lnTo>
                        <a:pt x="1027" y="768"/>
                      </a:lnTo>
                      <a:lnTo>
                        <a:pt x="1015" y="784"/>
                      </a:lnTo>
                      <a:lnTo>
                        <a:pt x="1004" y="798"/>
                      </a:lnTo>
                      <a:lnTo>
                        <a:pt x="990" y="810"/>
                      </a:lnTo>
                      <a:lnTo>
                        <a:pt x="976" y="818"/>
                      </a:lnTo>
                      <a:lnTo>
                        <a:pt x="961" y="822"/>
                      </a:lnTo>
                      <a:lnTo>
                        <a:pt x="953" y="819"/>
                      </a:lnTo>
                      <a:lnTo>
                        <a:pt x="944" y="816"/>
                      </a:lnTo>
                      <a:lnTo>
                        <a:pt x="932" y="809"/>
                      </a:lnTo>
                      <a:lnTo>
                        <a:pt x="923" y="799"/>
                      </a:lnTo>
                      <a:lnTo>
                        <a:pt x="919" y="791"/>
                      </a:lnTo>
                      <a:lnTo>
                        <a:pt x="916" y="784"/>
                      </a:lnTo>
                      <a:lnTo>
                        <a:pt x="915" y="775"/>
                      </a:lnTo>
                      <a:lnTo>
                        <a:pt x="915" y="768"/>
                      </a:lnTo>
                      <a:lnTo>
                        <a:pt x="922" y="700"/>
                      </a:lnTo>
                      <a:lnTo>
                        <a:pt x="843" y="646"/>
                      </a:lnTo>
                      <a:lnTo>
                        <a:pt x="822" y="621"/>
                      </a:lnTo>
                      <a:lnTo>
                        <a:pt x="813" y="611"/>
                      </a:lnTo>
                      <a:lnTo>
                        <a:pt x="805" y="603"/>
                      </a:lnTo>
                      <a:lnTo>
                        <a:pt x="792" y="589"/>
                      </a:lnTo>
                      <a:lnTo>
                        <a:pt x="781" y="575"/>
                      </a:lnTo>
                      <a:lnTo>
                        <a:pt x="772" y="561"/>
                      </a:lnTo>
                      <a:lnTo>
                        <a:pt x="769" y="544"/>
                      </a:lnTo>
                      <a:lnTo>
                        <a:pt x="769" y="542"/>
                      </a:lnTo>
                      <a:lnTo>
                        <a:pt x="768" y="537"/>
                      </a:lnTo>
                      <a:lnTo>
                        <a:pt x="762" y="526"/>
                      </a:lnTo>
                      <a:lnTo>
                        <a:pt x="753" y="516"/>
                      </a:lnTo>
                      <a:lnTo>
                        <a:pt x="743" y="509"/>
                      </a:lnTo>
                      <a:lnTo>
                        <a:pt x="732" y="504"/>
                      </a:lnTo>
                      <a:lnTo>
                        <a:pt x="722" y="500"/>
                      </a:lnTo>
                      <a:lnTo>
                        <a:pt x="713" y="500"/>
                      </a:lnTo>
                      <a:lnTo>
                        <a:pt x="678" y="498"/>
                      </a:lnTo>
                      <a:lnTo>
                        <a:pt x="643" y="494"/>
                      </a:lnTo>
                      <a:lnTo>
                        <a:pt x="611" y="487"/>
                      </a:lnTo>
                      <a:lnTo>
                        <a:pt x="586" y="475"/>
                      </a:lnTo>
                      <a:lnTo>
                        <a:pt x="561" y="468"/>
                      </a:lnTo>
                      <a:lnTo>
                        <a:pt x="556" y="463"/>
                      </a:lnTo>
                      <a:lnTo>
                        <a:pt x="550" y="460"/>
                      </a:lnTo>
                      <a:lnTo>
                        <a:pt x="546" y="456"/>
                      </a:lnTo>
                      <a:lnTo>
                        <a:pt x="532" y="435"/>
                      </a:lnTo>
                      <a:lnTo>
                        <a:pt x="522" y="417"/>
                      </a:lnTo>
                      <a:lnTo>
                        <a:pt x="512" y="402"/>
                      </a:lnTo>
                      <a:lnTo>
                        <a:pt x="503" y="388"/>
                      </a:lnTo>
                      <a:lnTo>
                        <a:pt x="489" y="375"/>
                      </a:lnTo>
                      <a:lnTo>
                        <a:pt x="466" y="357"/>
                      </a:lnTo>
                      <a:lnTo>
                        <a:pt x="448" y="381"/>
                      </a:lnTo>
                      <a:lnTo>
                        <a:pt x="441" y="392"/>
                      </a:lnTo>
                      <a:lnTo>
                        <a:pt x="433" y="403"/>
                      </a:lnTo>
                      <a:lnTo>
                        <a:pt x="425" y="415"/>
                      </a:lnTo>
                      <a:lnTo>
                        <a:pt x="414" y="430"/>
                      </a:lnTo>
                      <a:lnTo>
                        <a:pt x="402" y="444"/>
                      </a:lnTo>
                      <a:lnTo>
                        <a:pt x="391" y="459"/>
                      </a:lnTo>
                      <a:lnTo>
                        <a:pt x="381" y="471"/>
                      </a:lnTo>
                      <a:lnTo>
                        <a:pt x="364" y="490"/>
                      </a:lnTo>
                      <a:lnTo>
                        <a:pt x="349" y="504"/>
                      </a:lnTo>
                      <a:lnTo>
                        <a:pt x="333" y="513"/>
                      </a:lnTo>
                      <a:lnTo>
                        <a:pt x="318" y="519"/>
                      </a:lnTo>
                      <a:lnTo>
                        <a:pt x="302" y="522"/>
                      </a:lnTo>
                      <a:lnTo>
                        <a:pt x="286" y="523"/>
                      </a:lnTo>
                      <a:lnTo>
                        <a:pt x="268" y="521"/>
                      </a:lnTo>
                      <a:lnTo>
                        <a:pt x="265" y="490"/>
                      </a:lnTo>
                      <a:lnTo>
                        <a:pt x="259" y="460"/>
                      </a:lnTo>
                      <a:lnTo>
                        <a:pt x="249" y="432"/>
                      </a:lnTo>
                      <a:lnTo>
                        <a:pt x="263" y="437"/>
                      </a:lnTo>
                      <a:lnTo>
                        <a:pt x="275" y="440"/>
                      </a:lnTo>
                      <a:lnTo>
                        <a:pt x="283" y="441"/>
                      </a:lnTo>
                      <a:lnTo>
                        <a:pt x="302" y="436"/>
                      </a:lnTo>
                      <a:lnTo>
                        <a:pt x="317" y="427"/>
                      </a:lnTo>
                      <a:lnTo>
                        <a:pt x="330" y="416"/>
                      </a:lnTo>
                      <a:lnTo>
                        <a:pt x="340" y="404"/>
                      </a:lnTo>
                      <a:lnTo>
                        <a:pt x="348" y="392"/>
                      </a:lnTo>
                      <a:lnTo>
                        <a:pt x="354" y="380"/>
                      </a:lnTo>
                      <a:lnTo>
                        <a:pt x="359" y="369"/>
                      </a:lnTo>
                      <a:lnTo>
                        <a:pt x="362" y="361"/>
                      </a:lnTo>
                      <a:lnTo>
                        <a:pt x="382" y="306"/>
                      </a:lnTo>
                      <a:lnTo>
                        <a:pt x="335" y="303"/>
                      </a:lnTo>
                      <a:lnTo>
                        <a:pt x="327" y="302"/>
                      </a:lnTo>
                      <a:lnTo>
                        <a:pt x="317" y="301"/>
                      </a:lnTo>
                      <a:lnTo>
                        <a:pt x="301" y="298"/>
                      </a:lnTo>
                      <a:lnTo>
                        <a:pt x="283" y="294"/>
                      </a:lnTo>
                      <a:lnTo>
                        <a:pt x="263" y="289"/>
                      </a:lnTo>
                      <a:lnTo>
                        <a:pt x="243" y="283"/>
                      </a:lnTo>
                      <a:lnTo>
                        <a:pt x="222" y="274"/>
                      </a:lnTo>
                      <a:lnTo>
                        <a:pt x="203" y="264"/>
                      </a:lnTo>
                      <a:lnTo>
                        <a:pt x="185" y="252"/>
                      </a:lnTo>
                      <a:lnTo>
                        <a:pt x="170" y="237"/>
                      </a:lnTo>
                      <a:lnTo>
                        <a:pt x="160" y="219"/>
                      </a:lnTo>
                      <a:lnTo>
                        <a:pt x="151" y="196"/>
                      </a:lnTo>
                      <a:lnTo>
                        <a:pt x="145" y="176"/>
                      </a:lnTo>
                      <a:lnTo>
                        <a:pt x="139" y="158"/>
                      </a:lnTo>
                      <a:lnTo>
                        <a:pt x="136" y="150"/>
                      </a:lnTo>
                      <a:lnTo>
                        <a:pt x="131" y="140"/>
                      </a:lnTo>
                      <a:lnTo>
                        <a:pt x="125" y="131"/>
                      </a:lnTo>
                      <a:lnTo>
                        <a:pt x="117" y="121"/>
                      </a:lnTo>
                      <a:lnTo>
                        <a:pt x="111" y="112"/>
                      </a:lnTo>
                      <a:lnTo>
                        <a:pt x="105" y="105"/>
                      </a:lnTo>
                      <a:lnTo>
                        <a:pt x="100" y="100"/>
                      </a:lnTo>
                      <a:lnTo>
                        <a:pt x="99" y="99"/>
                      </a:lnTo>
                      <a:lnTo>
                        <a:pt x="99" y="287"/>
                      </a:lnTo>
                      <a:lnTo>
                        <a:pt x="68" y="277"/>
                      </a:lnTo>
                      <a:lnTo>
                        <a:pt x="35" y="269"/>
                      </a:lnTo>
                      <a:lnTo>
                        <a:pt x="0" y="267"/>
                      </a:lnTo>
                      <a:lnTo>
                        <a:pt x="0" y="2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Freeform 43">
                  <a:extLst>
                    <a:ext uri="{FF2B5EF4-FFF2-40B4-BE49-F238E27FC236}">
                      <a16:creationId xmlns:a16="http://schemas.microsoft.com/office/drawing/2014/main" id="{B0F3F6E5-CA32-41FF-B098-0C06452F97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806516" y="4269355"/>
                  <a:ext cx="590550" cy="420688"/>
                </a:xfrm>
                <a:custGeom>
                  <a:avLst/>
                  <a:gdLst>
                    <a:gd name="T0" fmla="*/ 2450 w 2604"/>
                    <a:gd name="T1" fmla="*/ 528 h 1855"/>
                    <a:gd name="T2" fmla="*/ 2547 w 2604"/>
                    <a:gd name="T3" fmla="*/ 570 h 1855"/>
                    <a:gd name="T4" fmla="*/ 2603 w 2604"/>
                    <a:gd name="T5" fmla="*/ 1011 h 1855"/>
                    <a:gd name="T6" fmla="*/ 2524 w 2604"/>
                    <a:gd name="T7" fmla="*/ 1068 h 1855"/>
                    <a:gd name="T8" fmla="*/ 2442 w 2604"/>
                    <a:gd name="T9" fmla="*/ 1855 h 1855"/>
                    <a:gd name="T10" fmla="*/ 2351 w 2604"/>
                    <a:gd name="T11" fmla="*/ 1799 h 1855"/>
                    <a:gd name="T12" fmla="*/ 2278 w 2604"/>
                    <a:gd name="T13" fmla="*/ 1844 h 1855"/>
                    <a:gd name="T14" fmla="*/ 2165 w 2604"/>
                    <a:gd name="T15" fmla="*/ 1834 h 1855"/>
                    <a:gd name="T16" fmla="*/ 2072 w 2604"/>
                    <a:gd name="T17" fmla="*/ 1051 h 1855"/>
                    <a:gd name="T18" fmla="*/ 2077 w 2604"/>
                    <a:gd name="T19" fmla="*/ 625 h 1855"/>
                    <a:gd name="T20" fmla="*/ 2149 w 2604"/>
                    <a:gd name="T21" fmla="*/ 540 h 1855"/>
                    <a:gd name="T22" fmla="*/ 2283 w 2604"/>
                    <a:gd name="T23" fmla="*/ 523 h 1855"/>
                    <a:gd name="T24" fmla="*/ 1317 w 2604"/>
                    <a:gd name="T25" fmla="*/ 380 h 1855"/>
                    <a:gd name="T26" fmla="*/ 1341 w 2604"/>
                    <a:gd name="T27" fmla="*/ 468 h 1855"/>
                    <a:gd name="T28" fmla="*/ 1216 w 2604"/>
                    <a:gd name="T29" fmla="*/ 573 h 1855"/>
                    <a:gd name="T30" fmla="*/ 1087 w 2604"/>
                    <a:gd name="T31" fmla="*/ 640 h 1855"/>
                    <a:gd name="T32" fmla="*/ 963 w 2604"/>
                    <a:gd name="T33" fmla="*/ 675 h 1855"/>
                    <a:gd name="T34" fmla="*/ 954 w 2604"/>
                    <a:gd name="T35" fmla="*/ 958 h 1855"/>
                    <a:gd name="T36" fmla="*/ 951 w 2604"/>
                    <a:gd name="T37" fmla="*/ 1067 h 1855"/>
                    <a:gd name="T38" fmla="*/ 948 w 2604"/>
                    <a:gd name="T39" fmla="*/ 1120 h 1855"/>
                    <a:gd name="T40" fmla="*/ 902 w 2604"/>
                    <a:gd name="T41" fmla="*/ 1845 h 1855"/>
                    <a:gd name="T42" fmla="*/ 790 w 2604"/>
                    <a:gd name="T43" fmla="*/ 1832 h 1855"/>
                    <a:gd name="T44" fmla="*/ 726 w 2604"/>
                    <a:gd name="T45" fmla="*/ 1817 h 1855"/>
                    <a:gd name="T46" fmla="*/ 620 w 2604"/>
                    <a:gd name="T47" fmla="*/ 1853 h 1855"/>
                    <a:gd name="T48" fmla="*/ 533 w 2604"/>
                    <a:gd name="T49" fmla="*/ 1066 h 1855"/>
                    <a:gd name="T50" fmla="*/ 476 w 2604"/>
                    <a:gd name="T51" fmla="*/ 995 h 1855"/>
                    <a:gd name="T52" fmla="*/ 546 w 2604"/>
                    <a:gd name="T53" fmla="*/ 558 h 1855"/>
                    <a:gd name="T54" fmla="*/ 652 w 2604"/>
                    <a:gd name="T55" fmla="*/ 526 h 1855"/>
                    <a:gd name="T56" fmla="*/ 864 w 2604"/>
                    <a:gd name="T57" fmla="*/ 526 h 1855"/>
                    <a:gd name="T58" fmla="*/ 1149 w 2604"/>
                    <a:gd name="T59" fmla="*/ 446 h 1855"/>
                    <a:gd name="T60" fmla="*/ 297 w 2604"/>
                    <a:gd name="T61" fmla="*/ 354 h 1855"/>
                    <a:gd name="T62" fmla="*/ 445 w 2604"/>
                    <a:gd name="T63" fmla="*/ 368 h 1855"/>
                    <a:gd name="T64" fmla="*/ 486 w 2604"/>
                    <a:gd name="T65" fmla="*/ 463 h 1855"/>
                    <a:gd name="T66" fmla="*/ 388 w 2604"/>
                    <a:gd name="T67" fmla="*/ 642 h 1855"/>
                    <a:gd name="T68" fmla="*/ 411 w 2604"/>
                    <a:gd name="T69" fmla="*/ 1122 h 1855"/>
                    <a:gd name="T70" fmla="*/ 438 w 2604"/>
                    <a:gd name="T71" fmla="*/ 1665 h 1855"/>
                    <a:gd name="T72" fmla="*/ 325 w 2604"/>
                    <a:gd name="T73" fmla="*/ 1675 h 1855"/>
                    <a:gd name="T74" fmla="*/ 252 w 2604"/>
                    <a:gd name="T75" fmla="*/ 1630 h 1855"/>
                    <a:gd name="T76" fmla="*/ 162 w 2604"/>
                    <a:gd name="T77" fmla="*/ 1687 h 1855"/>
                    <a:gd name="T78" fmla="*/ 79 w 2604"/>
                    <a:gd name="T79" fmla="*/ 899 h 1855"/>
                    <a:gd name="T80" fmla="*/ 0 w 2604"/>
                    <a:gd name="T81" fmla="*/ 843 h 1855"/>
                    <a:gd name="T82" fmla="*/ 57 w 2604"/>
                    <a:gd name="T83" fmla="*/ 402 h 1855"/>
                    <a:gd name="T84" fmla="*/ 153 w 2604"/>
                    <a:gd name="T85" fmla="*/ 359 h 1855"/>
                    <a:gd name="T86" fmla="*/ 2326 w 2604"/>
                    <a:gd name="T87" fmla="*/ 169 h 1855"/>
                    <a:gd name="T88" fmla="*/ 2469 w 2604"/>
                    <a:gd name="T89" fmla="*/ 263 h 1855"/>
                    <a:gd name="T90" fmla="*/ 2436 w 2604"/>
                    <a:gd name="T91" fmla="*/ 434 h 1855"/>
                    <a:gd name="T92" fmla="*/ 2266 w 2604"/>
                    <a:gd name="T93" fmla="*/ 468 h 1855"/>
                    <a:gd name="T94" fmla="*/ 2172 w 2604"/>
                    <a:gd name="T95" fmla="*/ 323 h 1855"/>
                    <a:gd name="T96" fmla="*/ 2266 w 2604"/>
                    <a:gd name="T97" fmla="*/ 181 h 1855"/>
                    <a:gd name="T98" fmla="*/ 840 w 2604"/>
                    <a:gd name="T99" fmla="*/ 195 h 1855"/>
                    <a:gd name="T100" fmla="*/ 905 w 2604"/>
                    <a:gd name="T101" fmla="*/ 355 h 1855"/>
                    <a:gd name="T102" fmla="*/ 785 w 2604"/>
                    <a:gd name="T103" fmla="*/ 477 h 1855"/>
                    <a:gd name="T104" fmla="*/ 625 w 2604"/>
                    <a:gd name="T105" fmla="*/ 411 h 1855"/>
                    <a:gd name="T106" fmla="*/ 626 w 2604"/>
                    <a:gd name="T107" fmla="*/ 237 h 1855"/>
                    <a:gd name="T108" fmla="*/ 278 w 2604"/>
                    <a:gd name="T109" fmla="*/ 0 h 1855"/>
                    <a:gd name="T110" fmla="*/ 419 w 2604"/>
                    <a:gd name="T111" fmla="*/ 94 h 1855"/>
                    <a:gd name="T112" fmla="*/ 388 w 2604"/>
                    <a:gd name="T113" fmla="*/ 265 h 1855"/>
                    <a:gd name="T114" fmla="*/ 216 w 2604"/>
                    <a:gd name="T115" fmla="*/ 299 h 1855"/>
                    <a:gd name="T116" fmla="*/ 122 w 2604"/>
                    <a:gd name="T117" fmla="*/ 154 h 1855"/>
                    <a:gd name="T118" fmla="*/ 217 w 2604"/>
                    <a:gd name="T119" fmla="*/ 13 h 18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04" h="1855">
                      <a:moveTo>
                        <a:pt x="2326" y="522"/>
                      </a:moveTo>
                      <a:lnTo>
                        <a:pt x="2345" y="522"/>
                      </a:lnTo>
                      <a:lnTo>
                        <a:pt x="2369" y="523"/>
                      </a:lnTo>
                      <a:lnTo>
                        <a:pt x="2396" y="524"/>
                      </a:lnTo>
                      <a:lnTo>
                        <a:pt x="2423" y="525"/>
                      </a:lnTo>
                      <a:lnTo>
                        <a:pt x="2450" y="528"/>
                      </a:lnTo>
                      <a:lnTo>
                        <a:pt x="2474" y="531"/>
                      </a:lnTo>
                      <a:lnTo>
                        <a:pt x="2489" y="535"/>
                      </a:lnTo>
                      <a:lnTo>
                        <a:pt x="2503" y="540"/>
                      </a:lnTo>
                      <a:lnTo>
                        <a:pt x="2519" y="548"/>
                      </a:lnTo>
                      <a:lnTo>
                        <a:pt x="2533" y="558"/>
                      </a:lnTo>
                      <a:lnTo>
                        <a:pt x="2547" y="570"/>
                      </a:lnTo>
                      <a:lnTo>
                        <a:pt x="2558" y="586"/>
                      </a:lnTo>
                      <a:lnTo>
                        <a:pt x="2569" y="604"/>
                      </a:lnTo>
                      <a:lnTo>
                        <a:pt x="2575" y="625"/>
                      </a:lnTo>
                      <a:lnTo>
                        <a:pt x="2580" y="650"/>
                      </a:lnTo>
                      <a:lnTo>
                        <a:pt x="2604" y="995"/>
                      </a:lnTo>
                      <a:lnTo>
                        <a:pt x="2603" y="1011"/>
                      </a:lnTo>
                      <a:lnTo>
                        <a:pt x="2600" y="1027"/>
                      </a:lnTo>
                      <a:lnTo>
                        <a:pt x="2591" y="1041"/>
                      </a:lnTo>
                      <a:lnTo>
                        <a:pt x="2580" y="1052"/>
                      </a:lnTo>
                      <a:lnTo>
                        <a:pt x="2565" y="1061"/>
                      </a:lnTo>
                      <a:lnTo>
                        <a:pt x="2547" y="1066"/>
                      </a:lnTo>
                      <a:lnTo>
                        <a:pt x="2524" y="1068"/>
                      </a:lnTo>
                      <a:lnTo>
                        <a:pt x="2498" y="1802"/>
                      </a:lnTo>
                      <a:lnTo>
                        <a:pt x="2495" y="1819"/>
                      </a:lnTo>
                      <a:lnTo>
                        <a:pt x="2487" y="1834"/>
                      </a:lnTo>
                      <a:lnTo>
                        <a:pt x="2475" y="1845"/>
                      </a:lnTo>
                      <a:lnTo>
                        <a:pt x="2460" y="1853"/>
                      </a:lnTo>
                      <a:lnTo>
                        <a:pt x="2442" y="1855"/>
                      </a:lnTo>
                      <a:lnTo>
                        <a:pt x="2407" y="1855"/>
                      </a:lnTo>
                      <a:lnTo>
                        <a:pt x="2389" y="1853"/>
                      </a:lnTo>
                      <a:lnTo>
                        <a:pt x="2374" y="1844"/>
                      </a:lnTo>
                      <a:lnTo>
                        <a:pt x="2362" y="1832"/>
                      </a:lnTo>
                      <a:lnTo>
                        <a:pt x="2353" y="1817"/>
                      </a:lnTo>
                      <a:lnTo>
                        <a:pt x="2351" y="1799"/>
                      </a:lnTo>
                      <a:lnTo>
                        <a:pt x="2351" y="1237"/>
                      </a:lnTo>
                      <a:lnTo>
                        <a:pt x="2301" y="1237"/>
                      </a:lnTo>
                      <a:lnTo>
                        <a:pt x="2301" y="1799"/>
                      </a:lnTo>
                      <a:lnTo>
                        <a:pt x="2299" y="1817"/>
                      </a:lnTo>
                      <a:lnTo>
                        <a:pt x="2290" y="1832"/>
                      </a:lnTo>
                      <a:lnTo>
                        <a:pt x="2278" y="1844"/>
                      </a:lnTo>
                      <a:lnTo>
                        <a:pt x="2263" y="1853"/>
                      </a:lnTo>
                      <a:lnTo>
                        <a:pt x="2245" y="1855"/>
                      </a:lnTo>
                      <a:lnTo>
                        <a:pt x="2210" y="1855"/>
                      </a:lnTo>
                      <a:lnTo>
                        <a:pt x="2193" y="1853"/>
                      </a:lnTo>
                      <a:lnTo>
                        <a:pt x="2177" y="1845"/>
                      </a:lnTo>
                      <a:lnTo>
                        <a:pt x="2165" y="1834"/>
                      </a:lnTo>
                      <a:lnTo>
                        <a:pt x="2157" y="1819"/>
                      </a:lnTo>
                      <a:lnTo>
                        <a:pt x="2154" y="1802"/>
                      </a:lnTo>
                      <a:lnTo>
                        <a:pt x="2128" y="1068"/>
                      </a:lnTo>
                      <a:lnTo>
                        <a:pt x="2105" y="1066"/>
                      </a:lnTo>
                      <a:lnTo>
                        <a:pt x="2087" y="1061"/>
                      </a:lnTo>
                      <a:lnTo>
                        <a:pt x="2072" y="1051"/>
                      </a:lnTo>
                      <a:lnTo>
                        <a:pt x="2061" y="1039"/>
                      </a:lnTo>
                      <a:lnTo>
                        <a:pt x="2053" y="1027"/>
                      </a:lnTo>
                      <a:lnTo>
                        <a:pt x="2049" y="1011"/>
                      </a:lnTo>
                      <a:lnTo>
                        <a:pt x="2048" y="995"/>
                      </a:lnTo>
                      <a:lnTo>
                        <a:pt x="2072" y="650"/>
                      </a:lnTo>
                      <a:lnTo>
                        <a:pt x="2077" y="625"/>
                      </a:lnTo>
                      <a:lnTo>
                        <a:pt x="2083" y="604"/>
                      </a:lnTo>
                      <a:lnTo>
                        <a:pt x="2094" y="586"/>
                      </a:lnTo>
                      <a:lnTo>
                        <a:pt x="2105" y="570"/>
                      </a:lnTo>
                      <a:lnTo>
                        <a:pt x="2119" y="558"/>
                      </a:lnTo>
                      <a:lnTo>
                        <a:pt x="2134" y="548"/>
                      </a:lnTo>
                      <a:lnTo>
                        <a:pt x="2149" y="540"/>
                      </a:lnTo>
                      <a:lnTo>
                        <a:pt x="2163" y="535"/>
                      </a:lnTo>
                      <a:lnTo>
                        <a:pt x="2178" y="531"/>
                      </a:lnTo>
                      <a:lnTo>
                        <a:pt x="2202" y="528"/>
                      </a:lnTo>
                      <a:lnTo>
                        <a:pt x="2229" y="525"/>
                      </a:lnTo>
                      <a:lnTo>
                        <a:pt x="2256" y="524"/>
                      </a:lnTo>
                      <a:lnTo>
                        <a:pt x="2283" y="523"/>
                      </a:lnTo>
                      <a:lnTo>
                        <a:pt x="2307" y="522"/>
                      </a:lnTo>
                      <a:lnTo>
                        <a:pt x="2326" y="522"/>
                      </a:lnTo>
                      <a:close/>
                      <a:moveTo>
                        <a:pt x="1276" y="366"/>
                      </a:moveTo>
                      <a:lnTo>
                        <a:pt x="1291" y="367"/>
                      </a:lnTo>
                      <a:lnTo>
                        <a:pt x="1304" y="372"/>
                      </a:lnTo>
                      <a:lnTo>
                        <a:pt x="1317" y="380"/>
                      </a:lnTo>
                      <a:lnTo>
                        <a:pt x="1334" y="396"/>
                      </a:lnTo>
                      <a:lnTo>
                        <a:pt x="1344" y="409"/>
                      </a:lnTo>
                      <a:lnTo>
                        <a:pt x="1349" y="423"/>
                      </a:lnTo>
                      <a:lnTo>
                        <a:pt x="1351" y="438"/>
                      </a:lnTo>
                      <a:lnTo>
                        <a:pt x="1349" y="454"/>
                      </a:lnTo>
                      <a:lnTo>
                        <a:pt x="1341" y="468"/>
                      </a:lnTo>
                      <a:lnTo>
                        <a:pt x="1331" y="480"/>
                      </a:lnTo>
                      <a:lnTo>
                        <a:pt x="1310" y="498"/>
                      </a:lnTo>
                      <a:lnTo>
                        <a:pt x="1288" y="517"/>
                      </a:lnTo>
                      <a:lnTo>
                        <a:pt x="1263" y="536"/>
                      </a:lnTo>
                      <a:lnTo>
                        <a:pt x="1239" y="555"/>
                      </a:lnTo>
                      <a:lnTo>
                        <a:pt x="1216" y="573"/>
                      </a:lnTo>
                      <a:lnTo>
                        <a:pt x="1195" y="587"/>
                      </a:lnTo>
                      <a:lnTo>
                        <a:pt x="1177" y="600"/>
                      </a:lnTo>
                      <a:lnTo>
                        <a:pt x="1159" y="610"/>
                      </a:lnTo>
                      <a:lnTo>
                        <a:pt x="1137" y="620"/>
                      </a:lnTo>
                      <a:lnTo>
                        <a:pt x="1112" y="631"/>
                      </a:lnTo>
                      <a:lnTo>
                        <a:pt x="1087" y="640"/>
                      </a:lnTo>
                      <a:lnTo>
                        <a:pt x="1062" y="650"/>
                      </a:lnTo>
                      <a:lnTo>
                        <a:pt x="1036" y="657"/>
                      </a:lnTo>
                      <a:lnTo>
                        <a:pt x="1013" y="664"/>
                      </a:lnTo>
                      <a:lnTo>
                        <a:pt x="992" y="670"/>
                      </a:lnTo>
                      <a:lnTo>
                        <a:pt x="975" y="673"/>
                      </a:lnTo>
                      <a:lnTo>
                        <a:pt x="963" y="675"/>
                      </a:lnTo>
                      <a:lnTo>
                        <a:pt x="961" y="739"/>
                      </a:lnTo>
                      <a:lnTo>
                        <a:pt x="959" y="795"/>
                      </a:lnTo>
                      <a:lnTo>
                        <a:pt x="958" y="845"/>
                      </a:lnTo>
                      <a:lnTo>
                        <a:pt x="957" y="888"/>
                      </a:lnTo>
                      <a:lnTo>
                        <a:pt x="955" y="925"/>
                      </a:lnTo>
                      <a:lnTo>
                        <a:pt x="954" y="958"/>
                      </a:lnTo>
                      <a:lnTo>
                        <a:pt x="954" y="985"/>
                      </a:lnTo>
                      <a:lnTo>
                        <a:pt x="953" y="1008"/>
                      </a:lnTo>
                      <a:lnTo>
                        <a:pt x="952" y="1027"/>
                      </a:lnTo>
                      <a:lnTo>
                        <a:pt x="952" y="1043"/>
                      </a:lnTo>
                      <a:lnTo>
                        <a:pt x="951" y="1056"/>
                      </a:lnTo>
                      <a:lnTo>
                        <a:pt x="951" y="1067"/>
                      </a:lnTo>
                      <a:lnTo>
                        <a:pt x="951" y="1076"/>
                      </a:lnTo>
                      <a:lnTo>
                        <a:pt x="951" y="1085"/>
                      </a:lnTo>
                      <a:lnTo>
                        <a:pt x="950" y="1093"/>
                      </a:lnTo>
                      <a:lnTo>
                        <a:pt x="950" y="1102"/>
                      </a:lnTo>
                      <a:lnTo>
                        <a:pt x="950" y="1110"/>
                      </a:lnTo>
                      <a:lnTo>
                        <a:pt x="948" y="1120"/>
                      </a:lnTo>
                      <a:lnTo>
                        <a:pt x="948" y="1131"/>
                      </a:lnTo>
                      <a:lnTo>
                        <a:pt x="948" y="1144"/>
                      </a:lnTo>
                      <a:lnTo>
                        <a:pt x="926" y="1802"/>
                      </a:lnTo>
                      <a:lnTo>
                        <a:pt x="923" y="1819"/>
                      </a:lnTo>
                      <a:lnTo>
                        <a:pt x="915" y="1834"/>
                      </a:lnTo>
                      <a:lnTo>
                        <a:pt x="902" y="1845"/>
                      </a:lnTo>
                      <a:lnTo>
                        <a:pt x="887" y="1853"/>
                      </a:lnTo>
                      <a:lnTo>
                        <a:pt x="870" y="1855"/>
                      </a:lnTo>
                      <a:lnTo>
                        <a:pt x="835" y="1855"/>
                      </a:lnTo>
                      <a:lnTo>
                        <a:pt x="818" y="1853"/>
                      </a:lnTo>
                      <a:lnTo>
                        <a:pt x="802" y="1844"/>
                      </a:lnTo>
                      <a:lnTo>
                        <a:pt x="790" y="1832"/>
                      </a:lnTo>
                      <a:lnTo>
                        <a:pt x="782" y="1817"/>
                      </a:lnTo>
                      <a:lnTo>
                        <a:pt x="778" y="1799"/>
                      </a:lnTo>
                      <a:lnTo>
                        <a:pt x="778" y="1237"/>
                      </a:lnTo>
                      <a:lnTo>
                        <a:pt x="729" y="1237"/>
                      </a:lnTo>
                      <a:lnTo>
                        <a:pt x="729" y="1799"/>
                      </a:lnTo>
                      <a:lnTo>
                        <a:pt x="726" y="1817"/>
                      </a:lnTo>
                      <a:lnTo>
                        <a:pt x="718" y="1832"/>
                      </a:lnTo>
                      <a:lnTo>
                        <a:pt x="706" y="1844"/>
                      </a:lnTo>
                      <a:lnTo>
                        <a:pt x="691" y="1853"/>
                      </a:lnTo>
                      <a:lnTo>
                        <a:pt x="673" y="1855"/>
                      </a:lnTo>
                      <a:lnTo>
                        <a:pt x="638" y="1855"/>
                      </a:lnTo>
                      <a:lnTo>
                        <a:pt x="620" y="1853"/>
                      </a:lnTo>
                      <a:lnTo>
                        <a:pt x="605" y="1845"/>
                      </a:lnTo>
                      <a:lnTo>
                        <a:pt x="594" y="1834"/>
                      </a:lnTo>
                      <a:lnTo>
                        <a:pt x="585" y="1819"/>
                      </a:lnTo>
                      <a:lnTo>
                        <a:pt x="581" y="1802"/>
                      </a:lnTo>
                      <a:lnTo>
                        <a:pt x="556" y="1068"/>
                      </a:lnTo>
                      <a:lnTo>
                        <a:pt x="533" y="1066"/>
                      </a:lnTo>
                      <a:lnTo>
                        <a:pt x="514" y="1061"/>
                      </a:lnTo>
                      <a:lnTo>
                        <a:pt x="500" y="1051"/>
                      </a:lnTo>
                      <a:lnTo>
                        <a:pt x="488" y="1039"/>
                      </a:lnTo>
                      <a:lnTo>
                        <a:pt x="481" y="1027"/>
                      </a:lnTo>
                      <a:lnTo>
                        <a:pt x="476" y="1011"/>
                      </a:lnTo>
                      <a:lnTo>
                        <a:pt x="476" y="995"/>
                      </a:lnTo>
                      <a:lnTo>
                        <a:pt x="501" y="650"/>
                      </a:lnTo>
                      <a:lnTo>
                        <a:pt x="504" y="625"/>
                      </a:lnTo>
                      <a:lnTo>
                        <a:pt x="511" y="604"/>
                      </a:lnTo>
                      <a:lnTo>
                        <a:pt x="521" y="586"/>
                      </a:lnTo>
                      <a:lnTo>
                        <a:pt x="533" y="570"/>
                      </a:lnTo>
                      <a:lnTo>
                        <a:pt x="546" y="558"/>
                      </a:lnTo>
                      <a:lnTo>
                        <a:pt x="561" y="548"/>
                      </a:lnTo>
                      <a:lnTo>
                        <a:pt x="577" y="540"/>
                      </a:lnTo>
                      <a:lnTo>
                        <a:pt x="591" y="535"/>
                      </a:lnTo>
                      <a:lnTo>
                        <a:pt x="606" y="531"/>
                      </a:lnTo>
                      <a:lnTo>
                        <a:pt x="627" y="528"/>
                      </a:lnTo>
                      <a:lnTo>
                        <a:pt x="652" y="526"/>
                      </a:lnTo>
                      <a:lnTo>
                        <a:pt x="676" y="524"/>
                      </a:lnTo>
                      <a:lnTo>
                        <a:pt x="701" y="523"/>
                      </a:lnTo>
                      <a:lnTo>
                        <a:pt x="753" y="781"/>
                      </a:lnTo>
                      <a:lnTo>
                        <a:pt x="805" y="523"/>
                      </a:lnTo>
                      <a:lnTo>
                        <a:pt x="834" y="524"/>
                      </a:lnTo>
                      <a:lnTo>
                        <a:pt x="864" y="526"/>
                      </a:lnTo>
                      <a:lnTo>
                        <a:pt x="891" y="529"/>
                      </a:lnTo>
                      <a:lnTo>
                        <a:pt x="942" y="514"/>
                      </a:lnTo>
                      <a:lnTo>
                        <a:pt x="995" y="502"/>
                      </a:lnTo>
                      <a:lnTo>
                        <a:pt x="1051" y="490"/>
                      </a:lnTo>
                      <a:lnTo>
                        <a:pt x="1109" y="481"/>
                      </a:lnTo>
                      <a:lnTo>
                        <a:pt x="1149" y="446"/>
                      </a:lnTo>
                      <a:lnTo>
                        <a:pt x="1196" y="411"/>
                      </a:lnTo>
                      <a:lnTo>
                        <a:pt x="1247" y="375"/>
                      </a:lnTo>
                      <a:lnTo>
                        <a:pt x="1261" y="368"/>
                      </a:lnTo>
                      <a:lnTo>
                        <a:pt x="1276" y="366"/>
                      </a:lnTo>
                      <a:close/>
                      <a:moveTo>
                        <a:pt x="278" y="353"/>
                      </a:moveTo>
                      <a:lnTo>
                        <a:pt x="297" y="354"/>
                      </a:lnTo>
                      <a:lnTo>
                        <a:pt x="320" y="354"/>
                      </a:lnTo>
                      <a:lnTo>
                        <a:pt x="347" y="355"/>
                      </a:lnTo>
                      <a:lnTo>
                        <a:pt x="375" y="357"/>
                      </a:lnTo>
                      <a:lnTo>
                        <a:pt x="401" y="359"/>
                      </a:lnTo>
                      <a:lnTo>
                        <a:pt x="425" y="362"/>
                      </a:lnTo>
                      <a:lnTo>
                        <a:pt x="445" y="368"/>
                      </a:lnTo>
                      <a:lnTo>
                        <a:pt x="464" y="377"/>
                      </a:lnTo>
                      <a:lnTo>
                        <a:pt x="483" y="390"/>
                      </a:lnTo>
                      <a:lnTo>
                        <a:pt x="500" y="407"/>
                      </a:lnTo>
                      <a:lnTo>
                        <a:pt x="507" y="426"/>
                      </a:lnTo>
                      <a:lnTo>
                        <a:pt x="515" y="445"/>
                      </a:lnTo>
                      <a:lnTo>
                        <a:pt x="486" y="463"/>
                      </a:lnTo>
                      <a:lnTo>
                        <a:pt x="459" y="485"/>
                      </a:lnTo>
                      <a:lnTo>
                        <a:pt x="437" y="510"/>
                      </a:lnTo>
                      <a:lnTo>
                        <a:pt x="418" y="539"/>
                      </a:lnTo>
                      <a:lnTo>
                        <a:pt x="404" y="570"/>
                      </a:lnTo>
                      <a:lnTo>
                        <a:pt x="394" y="605"/>
                      </a:lnTo>
                      <a:lnTo>
                        <a:pt x="388" y="642"/>
                      </a:lnTo>
                      <a:lnTo>
                        <a:pt x="364" y="987"/>
                      </a:lnTo>
                      <a:lnTo>
                        <a:pt x="364" y="1017"/>
                      </a:lnTo>
                      <a:lnTo>
                        <a:pt x="369" y="1046"/>
                      </a:lnTo>
                      <a:lnTo>
                        <a:pt x="378" y="1073"/>
                      </a:lnTo>
                      <a:lnTo>
                        <a:pt x="392" y="1099"/>
                      </a:lnTo>
                      <a:lnTo>
                        <a:pt x="411" y="1122"/>
                      </a:lnTo>
                      <a:lnTo>
                        <a:pt x="428" y="1138"/>
                      </a:lnTo>
                      <a:lnTo>
                        <a:pt x="447" y="1151"/>
                      </a:lnTo>
                      <a:lnTo>
                        <a:pt x="456" y="1446"/>
                      </a:lnTo>
                      <a:lnTo>
                        <a:pt x="450" y="1633"/>
                      </a:lnTo>
                      <a:lnTo>
                        <a:pt x="447" y="1650"/>
                      </a:lnTo>
                      <a:lnTo>
                        <a:pt x="438" y="1665"/>
                      </a:lnTo>
                      <a:lnTo>
                        <a:pt x="426" y="1676"/>
                      </a:lnTo>
                      <a:lnTo>
                        <a:pt x="411" y="1684"/>
                      </a:lnTo>
                      <a:lnTo>
                        <a:pt x="394" y="1687"/>
                      </a:lnTo>
                      <a:lnTo>
                        <a:pt x="359" y="1687"/>
                      </a:lnTo>
                      <a:lnTo>
                        <a:pt x="341" y="1684"/>
                      </a:lnTo>
                      <a:lnTo>
                        <a:pt x="325" y="1675"/>
                      </a:lnTo>
                      <a:lnTo>
                        <a:pt x="314" y="1664"/>
                      </a:lnTo>
                      <a:lnTo>
                        <a:pt x="305" y="1648"/>
                      </a:lnTo>
                      <a:lnTo>
                        <a:pt x="302" y="1630"/>
                      </a:lnTo>
                      <a:lnTo>
                        <a:pt x="302" y="1068"/>
                      </a:lnTo>
                      <a:lnTo>
                        <a:pt x="252" y="1068"/>
                      </a:lnTo>
                      <a:lnTo>
                        <a:pt x="252" y="1630"/>
                      </a:lnTo>
                      <a:lnTo>
                        <a:pt x="249" y="1648"/>
                      </a:lnTo>
                      <a:lnTo>
                        <a:pt x="242" y="1664"/>
                      </a:lnTo>
                      <a:lnTo>
                        <a:pt x="229" y="1675"/>
                      </a:lnTo>
                      <a:lnTo>
                        <a:pt x="214" y="1684"/>
                      </a:lnTo>
                      <a:lnTo>
                        <a:pt x="196" y="1687"/>
                      </a:lnTo>
                      <a:lnTo>
                        <a:pt x="162" y="1687"/>
                      </a:lnTo>
                      <a:lnTo>
                        <a:pt x="144" y="1684"/>
                      </a:lnTo>
                      <a:lnTo>
                        <a:pt x="129" y="1676"/>
                      </a:lnTo>
                      <a:lnTo>
                        <a:pt x="117" y="1665"/>
                      </a:lnTo>
                      <a:lnTo>
                        <a:pt x="109" y="1650"/>
                      </a:lnTo>
                      <a:lnTo>
                        <a:pt x="104" y="1633"/>
                      </a:lnTo>
                      <a:lnTo>
                        <a:pt x="79" y="899"/>
                      </a:lnTo>
                      <a:lnTo>
                        <a:pt x="57" y="898"/>
                      </a:lnTo>
                      <a:lnTo>
                        <a:pt x="39" y="892"/>
                      </a:lnTo>
                      <a:lnTo>
                        <a:pt x="23" y="883"/>
                      </a:lnTo>
                      <a:lnTo>
                        <a:pt x="13" y="872"/>
                      </a:lnTo>
                      <a:lnTo>
                        <a:pt x="4" y="858"/>
                      </a:lnTo>
                      <a:lnTo>
                        <a:pt x="0" y="843"/>
                      </a:lnTo>
                      <a:lnTo>
                        <a:pt x="0" y="826"/>
                      </a:lnTo>
                      <a:lnTo>
                        <a:pt x="24" y="481"/>
                      </a:lnTo>
                      <a:lnTo>
                        <a:pt x="27" y="456"/>
                      </a:lnTo>
                      <a:lnTo>
                        <a:pt x="35" y="435"/>
                      </a:lnTo>
                      <a:lnTo>
                        <a:pt x="44" y="417"/>
                      </a:lnTo>
                      <a:lnTo>
                        <a:pt x="57" y="402"/>
                      </a:lnTo>
                      <a:lnTo>
                        <a:pt x="70" y="390"/>
                      </a:lnTo>
                      <a:lnTo>
                        <a:pt x="84" y="379"/>
                      </a:lnTo>
                      <a:lnTo>
                        <a:pt x="100" y="372"/>
                      </a:lnTo>
                      <a:lnTo>
                        <a:pt x="115" y="367"/>
                      </a:lnTo>
                      <a:lnTo>
                        <a:pt x="130" y="362"/>
                      </a:lnTo>
                      <a:lnTo>
                        <a:pt x="153" y="359"/>
                      </a:lnTo>
                      <a:lnTo>
                        <a:pt x="181" y="357"/>
                      </a:lnTo>
                      <a:lnTo>
                        <a:pt x="208" y="355"/>
                      </a:lnTo>
                      <a:lnTo>
                        <a:pt x="234" y="354"/>
                      </a:lnTo>
                      <a:lnTo>
                        <a:pt x="259" y="354"/>
                      </a:lnTo>
                      <a:lnTo>
                        <a:pt x="278" y="353"/>
                      </a:lnTo>
                      <a:close/>
                      <a:moveTo>
                        <a:pt x="2326" y="169"/>
                      </a:moveTo>
                      <a:lnTo>
                        <a:pt x="2357" y="172"/>
                      </a:lnTo>
                      <a:lnTo>
                        <a:pt x="2386" y="181"/>
                      </a:lnTo>
                      <a:lnTo>
                        <a:pt x="2413" y="195"/>
                      </a:lnTo>
                      <a:lnTo>
                        <a:pt x="2435" y="214"/>
                      </a:lnTo>
                      <a:lnTo>
                        <a:pt x="2454" y="237"/>
                      </a:lnTo>
                      <a:lnTo>
                        <a:pt x="2469" y="263"/>
                      </a:lnTo>
                      <a:lnTo>
                        <a:pt x="2477" y="293"/>
                      </a:lnTo>
                      <a:lnTo>
                        <a:pt x="2481" y="323"/>
                      </a:lnTo>
                      <a:lnTo>
                        <a:pt x="2478" y="355"/>
                      </a:lnTo>
                      <a:lnTo>
                        <a:pt x="2469" y="385"/>
                      </a:lnTo>
                      <a:lnTo>
                        <a:pt x="2455" y="411"/>
                      </a:lnTo>
                      <a:lnTo>
                        <a:pt x="2436" y="434"/>
                      </a:lnTo>
                      <a:lnTo>
                        <a:pt x="2413" y="453"/>
                      </a:lnTo>
                      <a:lnTo>
                        <a:pt x="2386" y="468"/>
                      </a:lnTo>
                      <a:lnTo>
                        <a:pt x="2358" y="477"/>
                      </a:lnTo>
                      <a:lnTo>
                        <a:pt x="2326" y="481"/>
                      </a:lnTo>
                      <a:lnTo>
                        <a:pt x="2294" y="477"/>
                      </a:lnTo>
                      <a:lnTo>
                        <a:pt x="2266" y="468"/>
                      </a:lnTo>
                      <a:lnTo>
                        <a:pt x="2239" y="453"/>
                      </a:lnTo>
                      <a:lnTo>
                        <a:pt x="2216" y="434"/>
                      </a:lnTo>
                      <a:lnTo>
                        <a:pt x="2197" y="411"/>
                      </a:lnTo>
                      <a:lnTo>
                        <a:pt x="2183" y="385"/>
                      </a:lnTo>
                      <a:lnTo>
                        <a:pt x="2174" y="355"/>
                      </a:lnTo>
                      <a:lnTo>
                        <a:pt x="2172" y="323"/>
                      </a:lnTo>
                      <a:lnTo>
                        <a:pt x="2175" y="293"/>
                      </a:lnTo>
                      <a:lnTo>
                        <a:pt x="2183" y="263"/>
                      </a:lnTo>
                      <a:lnTo>
                        <a:pt x="2198" y="237"/>
                      </a:lnTo>
                      <a:lnTo>
                        <a:pt x="2217" y="214"/>
                      </a:lnTo>
                      <a:lnTo>
                        <a:pt x="2240" y="195"/>
                      </a:lnTo>
                      <a:lnTo>
                        <a:pt x="2266" y="181"/>
                      </a:lnTo>
                      <a:lnTo>
                        <a:pt x="2295" y="172"/>
                      </a:lnTo>
                      <a:lnTo>
                        <a:pt x="2326" y="169"/>
                      </a:lnTo>
                      <a:close/>
                      <a:moveTo>
                        <a:pt x="754" y="169"/>
                      </a:moveTo>
                      <a:lnTo>
                        <a:pt x="785" y="172"/>
                      </a:lnTo>
                      <a:lnTo>
                        <a:pt x="813" y="181"/>
                      </a:lnTo>
                      <a:lnTo>
                        <a:pt x="840" y="195"/>
                      </a:lnTo>
                      <a:lnTo>
                        <a:pt x="863" y="214"/>
                      </a:lnTo>
                      <a:lnTo>
                        <a:pt x="882" y="237"/>
                      </a:lnTo>
                      <a:lnTo>
                        <a:pt x="896" y="263"/>
                      </a:lnTo>
                      <a:lnTo>
                        <a:pt x="905" y="293"/>
                      </a:lnTo>
                      <a:lnTo>
                        <a:pt x="908" y="323"/>
                      </a:lnTo>
                      <a:lnTo>
                        <a:pt x="905" y="355"/>
                      </a:lnTo>
                      <a:lnTo>
                        <a:pt x="897" y="385"/>
                      </a:lnTo>
                      <a:lnTo>
                        <a:pt x="883" y="411"/>
                      </a:lnTo>
                      <a:lnTo>
                        <a:pt x="864" y="434"/>
                      </a:lnTo>
                      <a:lnTo>
                        <a:pt x="841" y="453"/>
                      </a:lnTo>
                      <a:lnTo>
                        <a:pt x="814" y="468"/>
                      </a:lnTo>
                      <a:lnTo>
                        <a:pt x="785" y="477"/>
                      </a:lnTo>
                      <a:lnTo>
                        <a:pt x="754" y="481"/>
                      </a:lnTo>
                      <a:lnTo>
                        <a:pt x="722" y="477"/>
                      </a:lnTo>
                      <a:lnTo>
                        <a:pt x="693" y="468"/>
                      </a:lnTo>
                      <a:lnTo>
                        <a:pt x="666" y="453"/>
                      </a:lnTo>
                      <a:lnTo>
                        <a:pt x="644" y="434"/>
                      </a:lnTo>
                      <a:lnTo>
                        <a:pt x="625" y="411"/>
                      </a:lnTo>
                      <a:lnTo>
                        <a:pt x="610" y="385"/>
                      </a:lnTo>
                      <a:lnTo>
                        <a:pt x="602" y="355"/>
                      </a:lnTo>
                      <a:lnTo>
                        <a:pt x="599" y="323"/>
                      </a:lnTo>
                      <a:lnTo>
                        <a:pt x="602" y="293"/>
                      </a:lnTo>
                      <a:lnTo>
                        <a:pt x="612" y="263"/>
                      </a:lnTo>
                      <a:lnTo>
                        <a:pt x="626" y="237"/>
                      </a:lnTo>
                      <a:lnTo>
                        <a:pt x="645" y="214"/>
                      </a:lnTo>
                      <a:lnTo>
                        <a:pt x="668" y="195"/>
                      </a:lnTo>
                      <a:lnTo>
                        <a:pt x="694" y="181"/>
                      </a:lnTo>
                      <a:lnTo>
                        <a:pt x="722" y="172"/>
                      </a:lnTo>
                      <a:lnTo>
                        <a:pt x="754" y="169"/>
                      </a:lnTo>
                      <a:close/>
                      <a:moveTo>
                        <a:pt x="278" y="0"/>
                      </a:moveTo>
                      <a:lnTo>
                        <a:pt x="308" y="3"/>
                      </a:lnTo>
                      <a:lnTo>
                        <a:pt x="337" y="13"/>
                      </a:lnTo>
                      <a:lnTo>
                        <a:pt x="363" y="26"/>
                      </a:lnTo>
                      <a:lnTo>
                        <a:pt x="387" y="45"/>
                      </a:lnTo>
                      <a:lnTo>
                        <a:pt x="406" y="69"/>
                      </a:lnTo>
                      <a:lnTo>
                        <a:pt x="419" y="94"/>
                      </a:lnTo>
                      <a:lnTo>
                        <a:pt x="429" y="124"/>
                      </a:lnTo>
                      <a:lnTo>
                        <a:pt x="432" y="154"/>
                      </a:lnTo>
                      <a:lnTo>
                        <a:pt x="429" y="186"/>
                      </a:lnTo>
                      <a:lnTo>
                        <a:pt x="420" y="216"/>
                      </a:lnTo>
                      <a:lnTo>
                        <a:pt x="407" y="242"/>
                      </a:lnTo>
                      <a:lnTo>
                        <a:pt x="388" y="265"/>
                      </a:lnTo>
                      <a:lnTo>
                        <a:pt x="364" y="284"/>
                      </a:lnTo>
                      <a:lnTo>
                        <a:pt x="338" y="299"/>
                      </a:lnTo>
                      <a:lnTo>
                        <a:pt x="308" y="308"/>
                      </a:lnTo>
                      <a:lnTo>
                        <a:pt x="278" y="312"/>
                      </a:lnTo>
                      <a:lnTo>
                        <a:pt x="246" y="308"/>
                      </a:lnTo>
                      <a:lnTo>
                        <a:pt x="216" y="299"/>
                      </a:lnTo>
                      <a:lnTo>
                        <a:pt x="190" y="284"/>
                      </a:lnTo>
                      <a:lnTo>
                        <a:pt x="168" y="265"/>
                      </a:lnTo>
                      <a:lnTo>
                        <a:pt x="149" y="242"/>
                      </a:lnTo>
                      <a:lnTo>
                        <a:pt x="134" y="216"/>
                      </a:lnTo>
                      <a:lnTo>
                        <a:pt x="126" y="186"/>
                      </a:lnTo>
                      <a:lnTo>
                        <a:pt x="122" y="154"/>
                      </a:lnTo>
                      <a:lnTo>
                        <a:pt x="126" y="124"/>
                      </a:lnTo>
                      <a:lnTo>
                        <a:pt x="135" y="94"/>
                      </a:lnTo>
                      <a:lnTo>
                        <a:pt x="150" y="69"/>
                      </a:lnTo>
                      <a:lnTo>
                        <a:pt x="169" y="45"/>
                      </a:lnTo>
                      <a:lnTo>
                        <a:pt x="191" y="26"/>
                      </a:lnTo>
                      <a:lnTo>
                        <a:pt x="217" y="13"/>
                      </a:lnTo>
                      <a:lnTo>
                        <a:pt x="246" y="3"/>
                      </a:lnTo>
                      <a:lnTo>
                        <a:pt x="27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99" name="CuadroTexto 195">
                <a:extLst>
                  <a:ext uri="{FF2B5EF4-FFF2-40B4-BE49-F238E27FC236}">
                    <a16:creationId xmlns:a16="http://schemas.microsoft.com/office/drawing/2014/main" id="{E6AC343C-78F0-4791-A4F1-CB68A3876CD7}"/>
                  </a:ext>
                </a:extLst>
              </p:cNvPr>
              <p:cNvSpPr txBox="1"/>
              <p:nvPr/>
            </p:nvSpPr>
            <p:spPr>
              <a:xfrm>
                <a:off x="5026799" y="1704582"/>
                <a:ext cx="914400" cy="914400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algn="ctr" eaLnBrk="0" hangingPunct="0">
                  <a:lnSpc>
                    <a:spcPts val="1800"/>
                  </a:lnSpc>
                </a:pPr>
                <a:r>
                  <a:rPr lang="es-CO" sz="1300" b="1" dirty="0">
                    <a:ea typeface="+mn-ea"/>
                    <a:cs typeface="+mn-cs"/>
                  </a:rPr>
                  <a:t>Public</a:t>
                </a:r>
              </a:p>
              <a:p>
                <a:pPr algn="ctr" eaLnBrk="0" hangingPunct="0">
                  <a:lnSpc>
                    <a:spcPts val="1800"/>
                  </a:lnSpc>
                </a:pPr>
                <a:r>
                  <a:rPr lang="es-CO" sz="1300" b="1" dirty="0"/>
                  <a:t>Engagement</a:t>
                </a:r>
                <a:endParaRPr lang="es-CO" sz="1300" b="1" dirty="0"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upo 132">
              <a:extLst>
                <a:ext uri="{FF2B5EF4-FFF2-40B4-BE49-F238E27FC236}">
                  <a16:creationId xmlns:a16="http://schemas.microsoft.com/office/drawing/2014/main" id="{9349A6F6-9DF5-4858-88C5-E040CE59B0DD}"/>
                </a:ext>
              </a:extLst>
            </p:cNvPr>
            <p:cNvGrpSpPr/>
            <p:nvPr/>
          </p:nvGrpSpPr>
          <p:grpSpPr>
            <a:xfrm>
              <a:off x="10257478" y="3703540"/>
              <a:ext cx="826073" cy="1095127"/>
              <a:chOff x="6873819" y="1868376"/>
              <a:chExt cx="914400" cy="1105288"/>
            </a:xfrm>
          </p:grpSpPr>
          <p:grpSp>
            <p:nvGrpSpPr>
              <p:cNvPr id="72" name="Group 845">
                <a:extLst>
                  <a:ext uri="{FF2B5EF4-FFF2-40B4-BE49-F238E27FC236}">
                    <a16:creationId xmlns:a16="http://schemas.microsoft.com/office/drawing/2014/main" id="{04500CE4-C18F-4FA4-8E8E-A685CD1E8E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89107" y="2484525"/>
                <a:ext cx="502262" cy="409575"/>
                <a:chOff x="6065226" y="3103704"/>
                <a:chExt cx="502262" cy="409575"/>
              </a:xfrm>
            </p:grpSpPr>
            <p:sp>
              <p:nvSpPr>
                <p:cNvPr id="86" name="Rectangle 108">
                  <a:extLst>
                    <a:ext uri="{FF2B5EF4-FFF2-40B4-BE49-F238E27FC236}">
                      <a16:creationId xmlns:a16="http://schemas.microsoft.com/office/drawing/2014/main" id="{54ADB155-114B-44EE-A0EF-9EDA83D61E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11888" y="3148013"/>
                  <a:ext cx="355600" cy="215900"/>
                </a:xfrm>
                <a:prstGeom prst="rect">
                  <a:avLst/>
                </a:prstGeom>
                <a:solidFill>
                  <a:srgbClr val="7FD9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09">
                  <a:extLst>
                    <a:ext uri="{FF2B5EF4-FFF2-40B4-BE49-F238E27FC236}">
                      <a16:creationId xmlns:a16="http://schemas.microsoft.com/office/drawing/2014/main" id="{316CDDA7-E95F-4ED0-8E7E-B8376480E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1888" y="3148013"/>
                  <a:ext cx="355600" cy="215900"/>
                </a:xfrm>
                <a:custGeom>
                  <a:avLst/>
                  <a:gdLst>
                    <a:gd name="T0" fmla="*/ 468 w 1574"/>
                    <a:gd name="T1" fmla="*/ 0 h 956"/>
                    <a:gd name="T2" fmla="*/ 468 w 1574"/>
                    <a:gd name="T3" fmla="*/ 14 h 956"/>
                    <a:gd name="T4" fmla="*/ 468 w 1574"/>
                    <a:gd name="T5" fmla="*/ 49 h 956"/>
                    <a:gd name="T6" fmla="*/ 477 w 1574"/>
                    <a:gd name="T7" fmla="*/ 72 h 956"/>
                    <a:gd name="T8" fmla="*/ 500 w 1574"/>
                    <a:gd name="T9" fmla="*/ 91 h 956"/>
                    <a:gd name="T10" fmla="*/ 524 w 1574"/>
                    <a:gd name="T11" fmla="*/ 111 h 956"/>
                    <a:gd name="T12" fmla="*/ 549 w 1574"/>
                    <a:gd name="T13" fmla="*/ 131 h 956"/>
                    <a:gd name="T14" fmla="*/ 568 w 1574"/>
                    <a:gd name="T15" fmla="*/ 144 h 956"/>
                    <a:gd name="T16" fmla="*/ 593 w 1574"/>
                    <a:gd name="T17" fmla="*/ 163 h 956"/>
                    <a:gd name="T18" fmla="*/ 622 w 1574"/>
                    <a:gd name="T19" fmla="*/ 198 h 956"/>
                    <a:gd name="T20" fmla="*/ 654 w 1574"/>
                    <a:gd name="T21" fmla="*/ 246 h 956"/>
                    <a:gd name="T22" fmla="*/ 683 w 1574"/>
                    <a:gd name="T23" fmla="*/ 301 h 956"/>
                    <a:gd name="T24" fmla="*/ 705 w 1574"/>
                    <a:gd name="T25" fmla="*/ 358 h 956"/>
                    <a:gd name="T26" fmla="*/ 715 w 1574"/>
                    <a:gd name="T27" fmla="*/ 412 h 956"/>
                    <a:gd name="T28" fmla="*/ 716 w 1574"/>
                    <a:gd name="T29" fmla="*/ 466 h 956"/>
                    <a:gd name="T30" fmla="*/ 715 w 1574"/>
                    <a:gd name="T31" fmla="*/ 512 h 956"/>
                    <a:gd name="T32" fmla="*/ 714 w 1574"/>
                    <a:gd name="T33" fmla="*/ 548 h 956"/>
                    <a:gd name="T34" fmla="*/ 715 w 1574"/>
                    <a:gd name="T35" fmla="*/ 579 h 956"/>
                    <a:gd name="T36" fmla="*/ 741 w 1574"/>
                    <a:gd name="T37" fmla="*/ 607 h 956"/>
                    <a:gd name="T38" fmla="*/ 762 w 1574"/>
                    <a:gd name="T39" fmla="*/ 636 h 956"/>
                    <a:gd name="T40" fmla="*/ 784 w 1574"/>
                    <a:gd name="T41" fmla="*/ 662 h 956"/>
                    <a:gd name="T42" fmla="*/ 808 w 1574"/>
                    <a:gd name="T43" fmla="*/ 690 h 956"/>
                    <a:gd name="T44" fmla="*/ 830 w 1574"/>
                    <a:gd name="T45" fmla="*/ 707 h 956"/>
                    <a:gd name="T46" fmla="*/ 848 w 1574"/>
                    <a:gd name="T47" fmla="*/ 680 h 956"/>
                    <a:gd name="T48" fmla="*/ 865 w 1574"/>
                    <a:gd name="T49" fmla="*/ 639 h 956"/>
                    <a:gd name="T50" fmla="*/ 880 w 1574"/>
                    <a:gd name="T51" fmla="*/ 594 h 956"/>
                    <a:gd name="T52" fmla="*/ 889 w 1574"/>
                    <a:gd name="T53" fmla="*/ 554 h 956"/>
                    <a:gd name="T54" fmla="*/ 895 w 1574"/>
                    <a:gd name="T55" fmla="*/ 521 h 956"/>
                    <a:gd name="T56" fmla="*/ 915 w 1574"/>
                    <a:gd name="T57" fmla="*/ 481 h 956"/>
                    <a:gd name="T58" fmla="*/ 948 w 1574"/>
                    <a:gd name="T59" fmla="*/ 441 h 956"/>
                    <a:gd name="T60" fmla="*/ 986 w 1574"/>
                    <a:gd name="T61" fmla="*/ 404 h 956"/>
                    <a:gd name="T62" fmla="*/ 1022 w 1574"/>
                    <a:gd name="T63" fmla="*/ 374 h 956"/>
                    <a:gd name="T64" fmla="*/ 1044 w 1574"/>
                    <a:gd name="T65" fmla="*/ 357 h 956"/>
                    <a:gd name="T66" fmla="*/ 1064 w 1574"/>
                    <a:gd name="T67" fmla="*/ 350 h 956"/>
                    <a:gd name="T68" fmla="*/ 1097 w 1574"/>
                    <a:gd name="T69" fmla="*/ 343 h 956"/>
                    <a:gd name="T70" fmla="*/ 1148 w 1574"/>
                    <a:gd name="T71" fmla="*/ 338 h 956"/>
                    <a:gd name="T72" fmla="*/ 1224 w 1574"/>
                    <a:gd name="T73" fmla="*/ 333 h 956"/>
                    <a:gd name="T74" fmla="*/ 1254 w 1574"/>
                    <a:gd name="T75" fmla="*/ 331 h 956"/>
                    <a:gd name="T76" fmla="*/ 1271 w 1574"/>
                    <a:gd name="T77" fmla="*/ 326 h 956"/>
                    <a:gd name="T78" fmla="*/ 1278 w 1574"/>
                    <a:gd name="T79" fmla="*/ 317 h 956"/>
                    <a:gd name="T80" fmla="*/ 1240 w 1574"/>
                    <a:gd name="T81" fmla="*/ 289 h 956"/>
                    <a:gd name="T82" fmla="*/ 1216 w 1574"/>
                    <a:gd name="T83" fmla="*/ 261 h 956"/>
                    <a:gd name="T84" fmla="*/ 1208 w 1574"/>
                    <a:gd name="T85" fmla="*/ 228 h 956"/>
                    <a:gd name="T86" fmla="*/ 1215 w 1574"/>
                    <a:gd name="T87" fmla="*/ 190 h 956"/>
                    <a:gd name="T88" fmla="*/ 1233 w 1574"/>
                    <a:gd name="T89" fmla="*/ 138 h 956"/>
                    <a:gd name="T90" fmla="*/ 1242 w 1574"/>
                    <a:gd name="T91" fmla="*/ 108 h 956"/>
                    <a:gd name="T92" fmla="*/ 1241 w 1574"/>
                    <a:gd name="T93" fmla="*/ 88 h 956"/>
                    <a:gd name="T94" fmla="*/ 1224 w 1574"/>
                    <a:gd name="T95" fmla="*/ 74 h 956"/>
                    <a:gd name="T96" fmla="*/ 1205 w 1574"/>
                    <a:gd name="T97" fmla="*/ 59 h 956"/>
                    <a:gd name="T98" fmla="*/ 1184 w 1574"/>
                    <a:gd name="T99" fmla="*/ 43 h 956"/>
                    <a:gd name="T100" fmla="*/ 1169 w 1574"/>
                    <a:gd name="T101" fmla="*/ 16 h 956"/>
                    <a:gd name="T102" fmla="*/ 1574 w 1574"/>
                    <a:gd name="T103" fmla="*/ 0 h 956"/>
                    <a:gd name="T104" fmla="*/ 0 w 1574"/>
                    <a:gd name="T105" fmla="*/ 956 h 9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74" h="956">
                      <a:moveTo>
                        <a:pt x="0" y="0"/>
                      </a:moveTo>
                      <a:lnTo>
                        <a:pt x="468" y="0"/>
                      </a:lnTo>
                      <a:lnTo>
                        <a:pt x="468" y="0"/>
                      </a:lnTo>
                      <a:lnTo>
                        <a:pt x="468" y="14"/>
                      </a:lnTo>
                      <a:lnTo>
                        <a:pt x="468" y="31"/>
                      </a:lnTo>
                      <a:lnTo>
                        <a:pt x="468" y="49"/>
                      </a:lnTo>
                      <a:lnTo>
                        <a:pt x="469" y="66"/>
                      </a:lnTo>
                      <a:lnTo>
                        <a:pt x="477" y="72"/>
                      </a:lnTo>
                      <a:lnTo>
                        <a:pt x="488" y="80"/>
                      </a:lnTo>
                      <a:lnTo>
                        <a:pt x="500" y="91"/>
                      </a:lnTo>
                      <a:lnTo>
                        <a:pt x="511" y="100"/>
                      </a:lnTo>
                      <a:lnTo>
                        <a:pt x="524" y="111"/>
                      </a:lnTo>
                      <a:lnTo>
                        <a:pt x="537" y="121"/>
                      </a:lnTo>
                      <a:lnTo>
                        <a:pt x="549" y="131"/>
                      </a:lnTo>
                      <a:lnTo>
                        <a:pt x="560" y="138"/>
                      </a:lnTo>
                      <a:lnTo>
                        <a:pt x="568" y="144"/>
                      </a:lnTo>
                      <a:lnTo>
                        <a:pt x="580" y="151"/>
                      </a:lnTo>
                      <a:lnTo>
                        <a:pt x="593" y="163"/>
                      </a:lnTo>
                      <a:lnTo>
                        <a:pt x="607" y="179"/>
                      </a:lnTo>
                      <a:lnTo>
                        <a:pt x="622" y="198"/>
                      </a:lnTo>
                      <a:lnTo>
                        <a:pt x="638" y="221"/>
                      </a:lnTo>
                      <a:lnTo>
                        <a:pt x="654" y="246"/>
                      </a:lnTo>
                      <a:lnTo>
                        <a:pt x="670" y="273"/>
                      </a:lnTo>
                      <a:lnTo>
                        <a:pt x="683" y="301"/>
                      </a:lnTo>
                      <a:lnTo>
                        <a:pt x="695" y="330"/>
                      </a:lnTo>
                      <a:lnTo>
                        <a:pt x="705" y="358"/>
                      </a:lnTo>
                      <a:lnTo>
                        <a:pt x="712" y="386"/>
                      </a:lnTo>
                      <a:lnTo>
                        <a:pt x="715" y="412"/>
                      </a:lnTo>
                      <a:lnTo>
                        <a:pt x="716" y="437"/>
                      </a:lnTo>
                      <a:lnTo>
                        <a:pt x="716" y="466"/>
                      </a:lnTo>
                      <a:lnTo>
                        <a:pt x="715" y="495"/>
                      </a:lnTo>
                      <a:lnTo>
                        <a:pt x="715" y="512"/>
                      </a:lnTo>
                      <a:lnTo>
                        <a:pt x="714" y="530"/>
                      </a:lnTo>
                      <a:lnTo>
                        <a:pt x="714" y="548"/>
                      </a:lnTo>
                      <a:lnTo>
                        <a:pt x="714" y="565"/>
                      </a:lnTo>
                      <a:lnTo>
                        <a:pt x="715" y="579"/>
                      </a:lnTo>
                      <a:lnTo>
                        <a:pt x="728" y="592"/>
                      </a:lnTo>
                      <a:lnTo>
                        <a:pt x="741" y="607"/>
                      </a:lnTo>
                      <a:lnTo>
                        <a:pt x="754" y="625"/>
                      </a:lnTo>
                      <a:lnTo>
                        <a:pt x="762" y="636"/>
                      </a:lnTo>
                      <a:lnTo>
                        <a:pt x="772" y="649"/>
                      </a:lnTo>
                      <a:lnTo>
                        <a:pt x="784" y="662"/>
                      </a:lnTo>
                      <a:lnTo>
                        <a:pt x="795" y="677"/>
                      </a:lnTo>
                      <a:lnTo>
                        <a:pt x="808" y="690"/>
                      </a:lnTo>
                      <a:lnTo>
                        <a:pt x="820" y="700"/>
                      </a:lnTo>
                      <a:lnTo>
                        <a:pt x="830" y="707"/>
                      </a:lnTo>
                      <a:lnTo>
                        <a:pt x="839" y="696"/>
                      </a:lnTo>
                      <a:lnTo>
                        <a:pt x="848" y="680"/>
                      </a:lnTo>
                      <a:lnTo>
                        <a:pt x="857" y="660"/>
                      </a:lnTo>
                      <a:lnTo>
                        <a:pt x="865" y="639"/>
                      </a:lnTo>
                      <a:lnTo>
                        <a:pt x="874" y="616"/>
                      </a:lnTo>
                      <a:lnTo>
                        <a:pt x="880" y="594"/>
                      </a:lnTo>
                      <a:lnTo>
                        <a:pt x="886" y="573"/>
                      </a:lnTo>
                      <a:lnTo>
                        <a:pt x="889" y="554"/>
                      </a:lnTo>
                      <a:lnTo>
                        <a:pt x="892" y="540"/>
                      </a:lnTo>
                      <a:lnTo>
                        <a:pt x="895" y="521"/>
                      </a:lnTo>
                      <a:lnTo>
                        <a:pt x="902" y="501"/>
                      </a:lnTo>
                      <a:lnTo>
                        <a:pt x="915" y="481"/>
                      </a:lnTo>
                      <a:lnTo>
                        <a:pt x="930" y="460"/>
                      </a:lnTo>
                      <a:lnTo>
                        <a:pt x="948" y="441"/>
                      </a:lnTo>
                      <a:lnTo>
                        <a:pt x="967" y="422"/>
                      </a:lnTo>
                      <a:lnTo>
                        <a:pt x="986" y="404"/>
                      </a:lnTo>
                      <a:lnTo>
                        <a:pt x="1004" y="388"/>
                      </a:lnTo>
                      <a:lnTo>
                        <a:pt x="1022" y="374"/>
                      </a:lnTo>
                      <a:lnTo>
                        <a:pt x="1035" y="362"/>
                      </a:lnTo>
                      <a:lnTo>
                        <a:pt x="1044" y="357"/>
                      </a:lnTo>
                      <a:lnTo>
                        <a:pt x="1053" y="353"/>
                      </a:lnTo>
                      <a:lnTo>
                        <a:pt x="1064" y="350"/>
                      </a:lnTo>
                      <a:lnTo>
                        <a:pt x="1079" y="347"/>
                      </a:lnTo>
                      <a:lnTo>
                        <a:pt x="1097" y="343"/>
                      </a:lnTo>
                      <a:lnTo>
                        <a:pt x="1120" y="340"/>
                      </a:lnTo>
                      <a:lnTo>
                        <a:pt x="1148" y="338"/>
                      </a:lnTo>
                      <a:lnTo>
                        <a:pt x="1182" y="336"/>
                      </a:lnTo>
                      <a:lnTo>
                        <a:pt x="1224" y="333"/>
                      </a:lnTo>
                      <a:lnTo>
                        <a:pt x="1239" y="332"/>
                      </a:lnTo>
                      <a:lnTo>
                        <a:pt x="1254" y="331"/>
                      </a:lnTo>
                      <a:lnTo>
                        <a:pt x="1268" y="330"/>
                      </a:lnTo>
                      <a:lnTo>
                        <a:pt x="1271" y="326"/>
                      </a:lnTo>
                      <a:lnTo>
                        <a:pt x="1274" y="322"/>
                      </a:lnTo>
                      <a:lnTo>
                        <a:pt x="1278" y="317"/>
                      </a:lnTo>
                      <a:lnTo>
                        <a:pt x="1258" y="303"/>
                      </a:lnTo>
                      <a:lnTo>
                        <a:pt x="1240" y="289"/>
                      </a:lnTo>
                      <a:lnTo>
                        <a:pt x="1225" y="275"/>
                      </a:lnTo>
                      <a:lnTo>
                        <a:pt x="1216" y="261"/>
                      </a:lnTo>
                      <a:lnTo>
                        <a:pt x="1211" y="245"/>
                      </a:lnTo>
                      <a:lnTo>
                        <a:pt x="1208" y="228"/>
                      </a:lnTo>
                      <a:lnTo>
                        <a:pt x="1211" y="210"/>
                      </a:lnTo>
                      <a:lnTo>
                        <a:pt x="1215" y="190"/>
                      </a:lnTo>
                      <a:lnTo>
                        <a:pt x="1222" y="166"/>
                      </a:lnTo>
                      <a:lnTo>
                        <a:pt x="1233" y="138"/>
                      </a:lnTo>
                      <a:lnTo>
                        <a:pt x="1237" y="124"/>
                      </a:lnTo>
                      <a:lnTo>
                        <a:pt x="1242" y="108"/>
                      </a:lnTo>
                      <a:lnTo>
                        <a:pt x="1248" y="93"/>
                      </a:lnTo>
                      <a:lnTo>
                        <a:pt x="1241" y="88"/>
                      </a:lnTo>
                      <a:lnTo>
                        <a:pt x="1234" y="81"/>
                      </a:lnTo>
                      <a:lnTo>
                        <a:pt x="1224" y="74"/>
                      </a:lnTo>
                      <a:lnTo>
                        <a:pt x="1215" y="66"/>
                      </a:lnTo>
                      <a:lnTo>
                        <a:pt x="1205" y="59"/>
                      </a:lnTo>
                      <a:lnTo>
                        <a:pt x="1198" y="54"/>
                      </a:lnTo>
                      <a:lnTo>
                        <a:pt x="1184" y="43"/>
                      </a:lnTo>
                      <a:lnTo>
                        <a:pt x="1175" y="31"/>
                      </a:lnTo>
                      <a:lnTo>
                        <a:pt x="1169" y="16"/>
                      </a:lnTo>
                      <a:lnTo>
                        <a:pt x="1167" y="0"/>
                      </a:lnTo>
                      <a:lnTo>
                        <a:pt x="1574" y="0"/>
                      </a:lnTo>
                      <a:lnTo>
                        <a:pt x="1574" y="956"/>
                      </a:lnTo>
                      <a:lnTo>
                        <a:pt x="0" y="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0B34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Freeform 110">
                  <a:extLst>
                    <a:ext uri="{FF2B5EF4-FFF2-40B4-BE49-F238E27FC236}">
                      <a16:creationId xmlns:a16="http://schemas.microsoft.com/office/drawing/2014/main" id="{CDD431EA-7149-4558-AEDC-592311A22F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1888" y="3148013"/>
                  <a:ext cx="355600" cy="215900"/>
                </a:xfrm>
                <a:custGeom>
                  <a:avLst/>
                  <a:gdLst>
                    <a:gd name="T0" fmla="*/ 406 w 1574"/>
                    <a:gd name="T1" fmla="*/ 0 h 956"/>
                    <a:gd name="T2" fmla="*/ 406 w 1574"/>
                    <a:gd name="T3" fmla="*/ 40 h 956"/>
                    <a:gd name="T4" fmla="*/ 407 w 1574"/>
                    <a:gd name="T5" fmla="*/ 75 h 956"/>
                    <a:gd name="T6" fmla="*/ 412 w 1574"/>
                    <a:gd name="T7" fmla="*/ 98 h 956"/>
                    <a:gd name="T8" fmla="*/ 423 w 1574"/>
                    <a:gd name="T9" fmla="*/ 108 h 956"/>
                    <a:gd name="T10" fmla="*/ 445 w 1574"/>
                    <a:gd name="T11" fmla="*/ 126 h 956"/>
                    <a:gd name="T12" fmla="*/ 474 w 1574"/>
                    <a:gd name="T13" fmla="*/ 150 h 956"/>
                    <a:gd name="T14" fmla="*/ 505 w 1574"/>
                    <a:gd name="T15" fmla="*/ 175 h 956"/>
                    <a:gd name="T16" fmla="*/ 532 w 1574"/>
                    <a:gd name="T17" fmla="*/ 195 h 956"/>
                    <a:gd name="T18" fmla="*/ 551 w 1574"/>
                    <a:gd name="T19" fmla="*/ 207 h 956"/>
                    <a:gd name="T20" fmla="*/ 573 w 1574"/>
                    <a:gd name="T21" fmla="*/ 231 h 956"/>
                    <a:gd name="T22" fmla="*/ 597 w 1574"/>
                    <a:gd name="T23" fmla="*/ 269 h 956"/>
                    <a:gd name="T24" fmla="*/ 620 w 1574"/>
                    <a:gd name="T25" fmla="*/ 314 h 956"/>
                    <a:gd name="T26" fmla="*/ 639 w 1574"/>
                    <a:gd name="T27" fmla="*/ 359 h 956"/>
                    <a:gd name="T28" fmla="*/ 651 w 1574"/>
                    <a:gd name="T29" fmla="*/ 400 h 956"/>
                    <a:gd name="T30" fmla="*/ 654 w 1574"/>
                    <a:gd name="T31" fmla="*/ 435 h 956"/>
                    <a:gd name="T32" fmla="*/ 654 w 1574"/>
                    <a:gd name="T33" fmla="*/ 479 h 956"/>
                    <a:gd name="T34" fmla="*/ 652 w 1574"/>
                    <a:gd name="T35" fmla="*/ 525 h 956"/>
                    <a:gd name="T36" fmla="*/ 652 w 1574"/>
                    <a:gd name="T37" fmla="*/ 568 h 956"/>
                    <a:gd name="T38" fmla="*/ 656 w 1574"/>
                    <a:gd name="T39" fmla="*/ 602 h 956"/>
                    <a:gd name="T40" fmla="*/ 667 w 1574"/>
                    <a:gd name="T41" fmla="*/ 620 h 956"/>
                    <a:gd name="T42" fmla="*/ 683 w 1574"/>
                    <a:gd name="T43" fmla="*/ 636 h 956"/>
                    <a:gd name="T44" fmla="*/ 708 w 1574"/>
                    <a:gd name="T45" fmla="*/ 667 h 956"/>
                    <a:gd name="T46" fmla="*/ 736 w 1574"/>
                    <a:gd name="T47" fmla="*/ 704 h 956"/>
                    <a:gd name="T48" fmla="*/ 769 w 1574"/>
                    <a:gd name="T49" fmla="*/ 738 h 956"/>
                    <a:gd name="T50" fmla="*/ 804 w 1574"/>
                    <a:gd name="T51" fmla="*/ 763 h 956"/>
                    <a:gd name="T52" fmla="*/ 839 w 1574"/>
                    <a:gd name="T53" fmla="*/ 770 h 956"/>
                    <a:gd name="T54" fmla="*/ 869 w 1574"/>
                    <a:gd name="T55" fmla="*/ 754 h 956"/>
                    <a:gd name="T56" fmla="*/ 896 w 1574"/>
                    <a:gd name="T57" fmla="*/ 720 h 956"/>
                    <a:gd name="T58" fmla="*/ 918 w 1574"/>
                    <a:gd name="T59" fmla="*/ 675 h 956"/>
                    <a:gd name="T60" fmla="*/ 935 w 1574"/>
                    <a:gd name="T61" fmla="*/ 627 h 956"/>
                    <a:gd name="T62" fmla="*/ 947 w 1574"/>
                    <a:gd name="T63" fmla="*/ 583 h 956"/>
                    <a:gd name="T64" fmla="*/ 953 w 1574"/>
                    <a:gd name="T65" fmla="*/ 550 h 956"/>
                    <a:gd name="T66" fmla="*/ 956 w 1574"/>
                    <a:gd name="T67" fmla="*/ 531 h 956"/>
                    <a:gd name="T68" fmla="*/ 973 w 1574"/>
                    <a:gd name="T69" fmla="*/ 506 h 956"/>
                    <a:gd name="T70" fmla="*/ 999 w 1574"/>
                    <a:gd name="T71" fmla="*/ 477 h 956"/>
                    <a:gd name="T72" fmla="*/ 1029 w 1574"/>
                    <a:gd name="T73" fmla="*/ 449 h 956"/>
                    <a:gd name="T74" fmla="*/ 1056 w 1574"/>
                    <a:gd name="T75" fmla="*/ 426 h 956"/>
                    <a:gd name="T76" fmla="*/ 1073 w 1574"/>
                    <a:gd name="T77" fmla="*/ 412 h 956"/>
                    <a:gd name="T78" fmla="*/ 1097 w 1574"/>
                    <a:gd name="T79" fmla="*/ 406 h 956"/>
                    <a:gd name="T80" fmla="*/ 1139 w 1574"/>
                    <a:gd name="T81" fmla="*/ 401 h 956"/>
                    <a:gd name="T82" fmla="*/ 1191 w 1574"/>
                    <a:gd name="T83" fmla="*/ 397 h 956"/>
                    <a:gd name="T84" fmla="*/ 1241 w 1574"/>
                    <a:gd name="T85" fmla="*/ 394 h 956"/>
                    <a:gd name="T86" fmla="*/ 1278 w 1574"/>
                    <a:gd name="T87" fmla="*/ 392 h 956"/>
                    <a:gd name="T88" fmla="*/ 1298 w 1574"/>
                    <a:gd name="T89" fmla="*/ 387 h 956"/>
                    <a:gd name="T90" fmla="*/ 1320 w 1574"/>
                    <a:gd name="T91" fmla="*/ 364 h 956"/>
                    <a:gd name="T92" fmla="*/ 1345 w 1574"/>
                    <a:gd name="T93" fmla="*/ 331 h 956"/>
                    <a:gd name="T94" fmla="*/ 1368 w 1574"/>
                    <a:gd name="T95" fmla="*/ 296 h 956"/>
                    <a:gd name="T96" fmla="*/ 1329 w 1574"/>
                    <a:gd name="T97" fmla="*/ 275 h 956"/>
                    <a:gd name="T98" fmla="*/ 1297 w 1574"/>
                    <a:gd name="T99" fmla="*/ 255 h 956"/>
                    <a:gd name="T100" fmla="*/ 1276 w 1574"/>
                    <a:gd name="T101" fmla="*/ 239 h 956"/>
                    <a:gd name="T102" fmla="*/ 1271 w 1574"/>
                    <a:gd name="T103" fmla="*/ 227 h 956"/>
                    <a:gd name="T104" fmla="*/ 1276 w 1574"/>
                    <a:gd name="T105" fmla="*/ 204 h 956"/>
                    <a:gd name="T106" fmla="*/ 1287 w 1574"/>
                    <a:gd name="T107" fmla="*/ 171 h 956"/>
                    <a:gd name="T108" fmla="*/ 1299 w 1574"/>
                    <a:gd name="T109" fmla="*/ 134 h 956"/>
                    <a:gd name="T110" fmla="*/ 1310 w 1574"/>
                    <a:gd name="T111" fmla="*/ 100 h 956"/>
                    <a:gd name="T112" fmla="*/ 1315 w 1574"/>
                    <a:gd name="T113" fmla="*/ 74 h 956"/>
                    <a:gd name="T114" fmla="*/ 1311 w 1574"/>
                    <a:gd name="T115" fmla="*/ 61 h 956"/>
                    <a:gd name="T116" fmla="*/ 1293 w 1574"/>
                    <a:gd name="T117" fmla="*/ 49 h 956"/>
                    <a:gd name="T118" fmla="*/ 1268 w 1574"/>
                    <a:gd name="T119" fmla="*/ 29 h 956"/>
                    <a:gd name="T120" fmla="*/ 1241 w 1574"/>
                    <a:gd name="T121" fmla="*/ 7 h 956"/>
                    <a:gd name="T122" fmla="*/ 1574 w 1574"/>
                    <a:gd name="T123" fmla="*/ 0 h 956"/>
                    <a:gd name="T124" fmla="*/ 0 w 1574"/>
                    <a:gd name="T125" fmla="*/ 956 h 9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574" h="956">
                      <a:moveTo>
                        <a:pt x="0" y="0"/>
                      </a:moveTo>
                      <a:lnTo>
                        <a:pt x="406" y="0"/>
                      </a:lnTo>
                      <a:lnTo>
                        <a:pt x="406" y="20"/>
                      </a:lnTo>
                      <a:lnTo>
                        <a:pt x="406" y="40"/>
                      </a:lnTo>
                      <a:lnTo>
                        <a:pt x="406" y="59"/>
                      </a:lnTo>
                      <a:lnTo>
                        <a:pt x="407" y="75"/>
                      </a:lnTo>
                      <a:lnTo>
                        <a:pt x="409" y="89"/>
                      </a:lnTo>
                      <a:lnTo>
                        <a:pt x="412" y="98"/>
                      </a:lnTo>
                      <a:lnTo>
                        <a:pt x="415" y="104"/>
                      </a:lnTo>
                      <a:lnTo>
                        <a:pt x="423" y="108"/>
                      </a:lnTo>
                      <a:lnTo>
                        <a:pt x="432" y="116"/>
                      </a:lnTo>
                      <a:lnTo>
                        <a:pt x="445" y="126"/>
                      </a:lnTo>
                      <a:lnTo>
                        <a:pt x="460" y="137"/>
                      </a:lnTo>
                      <a:lnTo>
                        <a:pt x="474" y="150"/>
                      </a:lnTo>
                      <a:lnTo>
                        <a:pt x="490" y="164"/>
                      </a:lnTo>
                      <a:lnTo>
                        <a:pt x="505" y="175"/>
                      </a:lnTo>
                      <a:lnTo>
                        <a:pt x="520" y="186"/>
                      </a:lnTo>
                      <a:lnTo>
                        <a:pt x="532" y="195"/>
                      </a:lnTo>
                      <a:lnTo>
                        <a:pt x="543" y="201"/>
                      </a:lnTo>
                      <a:lnTo>
                        <a:pt x="551" y="207"/>
                      </a:lnTo>
                      <a:lnTo>
                        <a:pt x="562" y="217"/>
                      </a:lnTo>
                      <a:lnTo>
                        <a:pt x="573" y="231"/>
                      </a:lnTo>
                      <a:lnTo>
                        <a:pt x="584" y="249"/>
                      </a:lnTo>
                      <a:lnTo>
                        <a:pt x="597" y="269"/>
                      </a:lnTo>
                      <a:lnTo>
                        <a:pt x="608" y="291"/>
                      </a:lnTo>
                      <a:lnTo>
                        <a:pt x="620" y="314"/>
                      </a:lnTo>
                      <a:lnTo>
                        <a:pt x="630" y="336"/>
                      </a:lnTo>
                      <a:lnTo>
                        <a:pt x="639" y="359"/>
                      </a:lnTo>
                      <a:lnTo>
                        <a:pt x="647" y="380"/>
                      </a:lnTo>
                      <a:lnTo>
                        <a:pt x="651" y="400"/>
                      </a:lnTo>
                      <a:lnTo>
                        <a:pt x="654" y="417"/>
                      </a:lnTo>
                      <a:lnTo>
                        <a:pt x="654" y="435"/>
                      </a:lnTo>
                      <a:lnTo>
                        <a:pt x="654" y="456"/>
                      </a:lnTo>
                      <a:lnTo>
                        <a:pt x="654" y="479"/>
                      </a:lnTo>
                      <a:lnTo>
                        <a:pt x="653" y="502"/>
                      </a:lnTo>
                      <a:lnTo>
                        <a:pt x="652" y="525"/>
                      </a:lnTo>
                      <a:lnTo>
                        <a:pt x="652" y="548"/>
                      </a:lnTo>
                      <a:lnTo>
                        <a:pt x="652" y="568"/>
                      </a:lnTo>
                      <a:lnTo>
                        <a:pt x="654" y="587"/>
                      </a:lnTo>
                      <a:lnTo>
                        <a:pt x="656" y="602"/>
                      </a:lnTo>
                      <a:lnTo>
                        <a:pt x="660" y="614"/>
                      </a:lnTo>
                      <a:lnTo>
                        <a:pt x="667" y="620"/>
                      </a:lnTo>
                      <a:lnTo>
                        <a:pt x="674" y="625"/>
                      </a:lnTo>
                      <a:lnTo>
                        <a:pt x="683" y="636"/>
                      </a:lnTo>
                      <a:lnTo>
                        <a:pt x="695" y="651"/>
                      </a:lnTo>
                      <a:lnTo>
                        <a:pt x="708" y="667"/>
                      </a:lnTo>
                      <a:lnTo>
                        <a:pt x="722" y="685"/>
                      </a:lnTo>
                      <a:lnTo>
                        <a:pt x="736" y="704"/>
                      </a:lnTo>
                      <a:lnTo>
                        <a:pt x="752" y="722"/>
                      </a:lnTo>
                      <a:lnTo>
                        <a:pt x="769" y="738"/>
                      </a:lnTo>
                      <a:lnTo>
                        <a:pt x="786" y="752"/>
                      </a:lnTo>
                      <a:lnTo>
                        <a:pt x="804" y="763"/>
                      </a:lnTo>
                      <a:lnTo>
                        <a:pt x="821" y="769"/>
                      </a:lnTo>
                      <a:lnTo>
                        <a:pt x="839" y="770"/>
                      </a:lnTo>
                      <a:lnTo>
                        <a:pt x="855" y="765"/>
                      </a:lnTo>
                      <a:lnTo>
                        <a:pt x="869" y="754"/>
                      </a:lnTo>
                      <a:lnTo>
                        <a:pt x="883" y="739"/>
                      </a:lnTo>
                      <a:lnTo>
                        <a:pt x="896" y="720"/>
                      </a:lnTo>
                      <a:lnTo>
                        <a:pt x="907" y="699"/>
                      </a:lnTo>
                      <a:lnTo>
                        <a:pt x="918" y="675"/>
                      </a:lnTo>
                      <a:lnTo>
                        <a:pt x="927" y="652"/>
                      </a:lnTo>
                      <a:lnTo>
                        <a:pt x="935" y="627"/>
                      </a:lnTo>
                      <a:lnTo>
                        <a:pt x="941" y="604"/>
                      </a:lnTo>
                      <a:lnTo>
                        <a:pt x="947" y="583"/>
                      </a:lnTo>
                      <a:lnTo>
                        <a:pt x="951" y="565"/>
                      </a:lnTo>
                      <a:lnTo>
                        <a:pt x="953" y="550"/>
                      </a:lnTo>
                      <a:lnTo>
                        <a:pt x="954" y="541"/>
                      </a:lnTo>
                      <a:lnTo>
                        <a:pt x="956" y="531"/>
                      </a:lnTo>
                      <a:lnTo>
                        <a:pt x="962" y="519"/>
                      </a:lnTo>
                      <a:lnTo>
                        <a:pt x="973" y="506"/>
                      </a:lnTo>
                      <a:lnTo>
                        <a:pt x="986" y="491"/>
                      </a:lnTo>
                      <a:lnTo>
                        <a:pt x="999" y="477"/>
                      </a:lnTo>
                      <a:lnTo>
                        <a:pt x="1014" y="463"/>
                      </a:lnTo>
                      <a:lnTo>
                        <a:pt x="1029" y="449"/>
                      </a:lnTo>
                      <a:lnTo>
                        <a:pt x="1044" y="436"/>
                      </a:lnTo>
                      <a:lnTo>
                        <a:pt x="1056" y="426"/>
                      </a:lnTo>
                      <a:lnTo>
                        <a:pt x="1066" y="417"/>
                      </a:lnTo>
                      <a:lnTo>
                        <a:pt x="1073" y="412"/>
                      </a:lnTo>
                      <a:lnTo>
                        <a:pt x="1082" y="409"/>
                      </a:lnTo>
                      <a:lnTo>
                        <a:pt x="1097" y="406"/>
                      </a:lnTo>
                      <a:lnTo>
                        <a:pt x="1116" y="404"/>
                      </a:lnTo>
                      <a:lnTo>
                        <a:pt x="1139" y="401"/>
                      </a:lnTo>
                      <a:lnTo>
                        <a:pt x="1164" y="399"/>
                      </a:lnTo>
                      <a:lnTo>
                        <a:pt x="1191" y="397"/>
                      </a:lnTo>
                      <a:lnTo>
                        <a:pt x="1217" y="396"/>
                      </a:lnTo>
                      <a:lnTo>
                        <a:pt x="1241" y="394"/>
                      </a:lnTo>
                      <a:lnTo>
                        <a:pt x="1262" y="393"/>
                      </a:lnTo>
                      <a:lnTo>
                        <a:pt x="1278" y="392"/>
                      </a:lnTo>
                      <a:lnTo>
                        <a:pt x="1289" y="391"/>
                      </a:lnTo>
                      <a:lnTo>
                        <a:pt x="1298" y="387"/>
                      </a:lnTo>
                      <a:lnTo>
                        <a:pt x="1309" y="377"/>
                      </a:lnTo>
                      <a:lnTo>
                        <a:pt x="1320" y="364"/>
                      </a:lnTo>
                      <a:lnTo>
                        <a:pt x="1332" y="349"/>
                      </a:lnTo>
                      <a:lnTo>
                        <a:pt x="1345" y="331"/>
                      </a:lnTo>
                      <a:lnTo>
                        <a:pt x="1356" y="314"/>
                      </a:lnTo>
                      <a:lnTo>
                        <a:pt x="1368" y="296"/>
                      </a:lnTo>
                      <a:lnTo>
                        <a:pt x="1348" y="286"/>
                      </a:lnTo>
                      <a:lnTo>
                        <a:pt x="1329" y="275"/>
                      </a:lnTo>
                      <a:lnTo>
                        <a:pt x="1312" y="264"/>
                      </a:lnTo>
                      <a:lnTo>
                        <a:pt x="1297" y="255"/>
                      </a:lnTo>
                      <a:lnTo>
                        <a:pt x="1285" y="245"/>
                      </a:lnTo>
                      <a:lnTo>
                        <a:pt x="1276" y="239"/>
                      </a:lnTo>
                      <a:lnTo>
                        <a:pt x="1272" y="233"/>
                      </a:lnTo>
                      <a:lnTo>
                        <a:pt x="1271" y="227"/>
                      </a:lnTo>
                      <a:lnTo>
                        <a:pt x="1273" y="217"/>
                      </a:lnTo>
                      <a:lnTo>
                        <a:pt x="1276" y="204"/>
                      </a:lnTo>
                      <a:lnTo>
                        <a:pt x="1281" y="188"/>
                      </a:lnTo>
                      <a:lnTo>
                        <a:pt x="1287" y="171"/>
                      </a:lnTo>
                      <a:lnTo>
                        <a:pt x="1293" y="153"/>
                      </a:lnTo>
                      <a:lnTo>
                        <a:pt x="1299" y="134"/>
                      </a:lnTo>
                      <a:lnTo>
                        <a:pt x="1306" y="116"/>
                      </a:lnTo>
                      <a:lnTo>
                        <a:pt x="1310" y="100"/>
                      </a:lnTo>
                      <a:lnTo>
                        <a:pt x="1314" y="86"/>
                      </a:lnTo>
                      <a:lnTo>
                        <a:pt x="1315" y="74"/>
                      </a:lnTo>
                      <a:lnTo>
                        <a:pt x="1315" y="66"/>
                      </a:lnTo>
                      <a:lnTo>
                        <a:pt x="1311" y="61"/>
                      </a:lnTo>
                      <a:lnTo>
                        <a:pt x="1303" y="56"/>
                      </a:lnTo>
                      <a:lnTo>
                        <a:pt x="1293" y="49"/>
                      </a:lnTo>
                      <a:lnTo>
                        <a:pt x="1280" y="39"/>
                      </a:lnTo>
                      <a:lnTo>
                        <a:pt x="1268" y="29"/>
                      </a:lnTo>
                      <a:lnTo>
                        <a:pt x="1254" y="18"/>
                      </a:lnTo>
                      <a:lnTo>
                        <a:pt x="1241" y="7"/>
                      </a:lnTo>
                      <a:lnTo>
                        <a:pt x="1229" y="0"/>
                      </a:lnTo>
                      <a:lnTo>
                        <a:pt x="1574" y="0"/>
                      </a:lnTo>
                      <a:lnTo>
                        <a:pt x="1574" y="956"/>
                      </a:lnTo>
                      <a:lnTo>
                        <a:pt x="0" y="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AD04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111">
                  <a:extLst>
                    <a:ext uri="{FF2B5EF4-FFF2-40B4-BE49-F238E27FC236}">
                      <a16:creationId xmlns:a16="http://schemas.microsoft.com/office/drawing/2014/main" id="{5E4020E6-F883-4520-B9DF-76B68F1F75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84938" y="3201988"/>
                  <a:ext cx="82550" cy="161925"/>
                </a:xfrm>
                <a:custGeom>
                  <a:avLst/>
                  <a:gdLst>
                    <a:gd name="T0" fmla="*/ 367 w 367"/>
                    <a:gd name="T1" fmla="*/ 0 h 713"/>
                    <a:gd name="T2" fmla="*/ 367 w 367"/>
                    <a:gd name="T3" fmla="*/ 713 h 713"/>
                    <a:gd name="T4" fmla="*/ 0 w 367"/>
                    <a:gd name="T5" fmla="*/ 713 h 713"/>
                    <a:gd name="T6" fmla="*/ 9 w 367"/>
                    <a:gd name="T7" fmla="*/ 701 h 713"/>
                    <a:gd name="T8" fmla="*/ 17 w 367"/>
                    <a:gd name="T9" fmla="*/ 690 h 713"/>
                    <a:gd name="T10" fmla="*/ 25 w 367"/>
                    <a:gd name="T11" fmla="*/ 680 h 713"/>
                    <a:gd name="T12" fmla="*/ 30 w 367"/>
                    <a:gd name="T13" fmla="*/ 673 h 713"/>
                    <a:gd name="T14" fmla="*/ 33 w 367"/>
                    <a:gd name="T15" fmla="*/ 667 h 713"/>
                    <a:gd name="T16" fmla="*/ 44 w 367"/>
                    <a:gd name="T17" fmla="*/ 642 h 713"/>
                    <a:gd name="T18" fmla="*/ 49 w 367"/>
                    <a:gd name="T19" fmla="*/ 616 h 713"/>
                    <a:gd name="T20" fmla="*/ 52 w 367"/>
                    <a:gd name="T21" fmla="*/ 589 h 713"/>
                    <a:gd name="T22" fmla="*/ 53 w 367"/>
                    <a:gd name="T23" fmla="*/ 563 h 713"/>
                    <a:gd name="T24" fmla="*/ 53 w 367"/>
                    <a:gd name="T25" fmla="*/ 536 h 713"/>
                    <a:gd name="T26" fmla="*/ 55 w 367"/>
                    <a:gd name="T27" fmla="*/ 509 h 713"/>
                    <a:gd name="T28" fmla="*/ 60 w 367"/>
                    <a:gd name="T29" fmla="*/ 483 h 713"/>
                    <a:gd name="T30" fmla="*/ 67 w 367"/>
                    <a:gd name="T31" fmla="*/ 457 h 713"/>
                    <a:gd name="T32" fmla="*/ 79 w 367"/>
                    <a:gd name="T33" fmla="*/ 434 h 713"/>
                    <a:gd name="T34" fmla="*/ 93 w 367"/>
                    <a:gd name="T35" fmla="*/ 414 h 713"/>
                    <a:gd name="T36" fmla="*/ 110 w 367"/>
                    <a:gd name="T37" fmla="*/ 394 h 713"/>
                    <a:gd name="T38" fmla="*/ 128 w 367"/>
                    <a:gd name="T39" fmla="*/ 376 h 713"/>
                    <a:gd name="T40" fmla="*/ 147 w 367"/>
                    <a:gd name="T41" fmla="*/ 358 h 713"/>
                    <a:gd name="T42" fmla="*/ 166 w 367"/>
                    <a:gd name="T43" fmla="*/ 339 h 713"/>
                    <a:gd name="T44" fmla="*/ 183 w 367"/>
                    <a:gd name="T45" fmla="*/ 320 h 713"/>
                    <a:gd name="T46" fmla="*/ 198 w 367"/>
                    <a:gd name="T47" fmla="*/ 299 h 713"/>
                    <a:gd name="T48" fmla="*/ 226 w 367"/>
                    <a:gd name="T49" fmla="*/ 252 h 713"/>
                    <a:gd name="T50" fmla="*/ 255 w 367"/>
                    <a:gd name="T51" fmla="*/ 202 h 713"/>
                    <a:gd name="T52" fmla="*/ 282 w 367"/>
                    <a:gd name="T53" fmla="*/ 149 h 713"/>
                    <a:gd name="T54" fmla="*/ 311 w 367"/>
                    <a:gd name="T55" fmla="*/ 97 h 713"/>
                    <a:gd name="T56" fmla="*/ 340 w 367"/>
                    <a:gd name="T57" fmla="*/ 46 h 713"/>
                    <a:gd name="T58" fmla="*/ 367 w 367"/>
                    <a:gd name="T59" fmla="*/ 0 h 7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367" h="713">
                      <a:moveTo>
                        <a:pt x="367" y="0"/>
                      </a:moveTo>
                      <a:lnTo>
                        <a:pt x="367" y="713"/>
                      </a:lnTo>
                      <a:lnTo>
                        <a:pt x="0" y="713"/>
                      </a:lnTo>
                      <a:lnTo>
                        <a:pt x="9" y="701"/>
                      </a:lnTo>
                      <a:lnTo>
                        <a:pt x="17" y="690"/>
                      </a:lnTo>
                      <a:lnTo>
                        <a:pt x="25" y="680"/>
                      </a:lnTo>
                      <a:lnTo>
                        <a:pt x="30" y="673"/>
                      </a:lnTo>
                      <a:lnTo>
                        <a:pt x="33" y="667"/>
                      </a:lnTo>
                      <a:lnTo>
                        <a:pt x="44" y="642"/>
                      </a:lnTo>
                      <a:lnTo>
                        <a:pt x="49" y="616"/>
                      </a:lnTo>
                      <a:lnTo>
                        <a:pt x="52" y="589"/>
                      </a:lnTo>
                      <a:lnTo>
                        <a:pt x="53" y="563"/>
                      </a:lnTo>
                      <a:lnTo>
                        <a:pt x="53" y="536"/>
                      </a:lnTo>
                      <a:lnTo>
                        <a:pt x="55" y="509"/>
                      </a:lnTo>
                      <a:lnTo>
                        <a:pt x="60" y="483"/>
                      </a:lnTo>
                      <a:lnTo>
                        <a:pt x="67" y="457"/>
                      </a:lnTo>
                      <a:lnTo>
                        <a:pt x="79" y="434"/>
                      </a:lnTo>
                      <a:lnTo>
                        <a:pt x="93" y="414"/>
                      </a:lnTo>
                      <a:lnTo>
                        <a:pt x="110" y="394"/>
                      </a:lnTo>
                      <a:lnTo>
                        <a:pt x="128" y="376"/>
                      </a:lnTo>
                      <a:lnTo>
                        <a:pt x="147" y="358"/>
                      </a:lnTo>
                      <a:lnTo>
                        <a:pt x="166" y="339"/>
                      </a:lnTo>
                      <a:lnTo>
                        <a:pt x="183" y="320"/>
                      </a:lnTo>
                      <a:lnTo>
                        <a:pt x="198" y="299"/>
                      </a:lnTo>
                      <a:lnTo>
                        <a:pt x="226" y="252"/>
                      </a:lnTo>
                      <a:lnTo>
                        <a:pt x="255" y="202"/>
                      </a:lnTo>
                      <a:lnTo>
                        <a:pt x="282" y="149"/>
                      </a:lnTo>
                      <a:lnTo>
                        <a:pt x="311" y="97"/>
                      </a:lnTo>
                      <a:lnTo>
                        <a:pt x="340" y="46"/>
                      </a:lnTo>
                      <a:lnTo>
                        <a:pt x="367" y="0"/>
                      </a:lnTo>
                      <a:close/>
                    </a:path>
                  </a:pathLst>
                </a:custGeom>
                <a:solidFill>
                  <a:srgbClr val="F79A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112">
                  <a:extLst>
                    <a:ext uri="{FF2B5EF4-FFF2-40B4-BE49-F238E27FC236}">
                      <a16:creationId xmlns:a16="http://schemas.microsoft.com/office/drawing/2014/main" id="{55F0673B-D49B-4A18-8F59-98BE2957D0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5100" y="3235325"/>
                  <a:ext cx="52388" cy="128588"/>
                </a:xfrm>
                <a:custGeom>
                  <a:avLst/>
                  <a:gdLst>
                    <a:gd name="T0" fmla="*/ 235 w 235"/>
                    <a:gd name="T1" fmla="*/ 0 h 568"/>
                    <a:gd name="T2" fmla="*/ 235 w 235"/>
                    <a:gd name="T3" fmla="*/ 568 h 568"/>
                    <a:gd name="T4" fmla="*/ 19 w 235"/>
                    <a:gd name="T5" fmla="*/ 568 h 568"/>
                    <a:gd name="T6" fmla="*/ 15 w 235"/>
                    <a:gd name="T7" fmla="*/ 567 h 568"/>
                    <a:gd name="T8" fmla="*/ 9 w 235"/>
                    <a:gd name="T9" fmla="*/ 567 h 568"/>
                    <a:gd name="T10" fmla="*/ 4 w 235"/>
                    <a:gd name="T11" fmla="*/ 567 h 568"/>
                    <a:gd name="T12" fmla="*/ 0 w 235"/>
                    <a:gd name="T13" fmla="*/ 568 h 568"/>
                    <a:gd name="T14" fmla="*/ 10 w 235"/>
                    <a:gd name="T15" fmla="*/ 553 h 568"/>
                    <a:gd name="T16" fmla="*/ 17 w 235"/>
                    <a:gd name="T17" fmla="*/ 537 h 568"/>
                    <a:gd name="T18" fmla="*/ 24 w 235"/>
                    <a:gd name="T19" fmla="*/ 520 h 568"/>
                    <a:gd name="T20" fmla="*/ 29 w 235"/>
                    <a:gd name="T21" fmla="*/ 490 h 568"/>
                    <a:gd name="T22" fmla="*/ 31 w 235"/>
                    <a:gd name="T23" fmla="*/ 457 h 568"/>
                    <a:gd name="T24" fmla="*/ 32 w 235"/>
                    <a:gd name="T25" fmla="*/ 425 h 568"/>
                    <a:gd name="T26" fmla="*/ 33 w 235"/>
                    <a:gd name="T27" fmla="*/ 401 h 568"/>
                    <a:gd name="T28" fmla="*/ 36 w 235"/>
                    <a:gd name="T29" fmla="*/ 378 h 568"/>
                    <a:gd name="T30" fmla="*/ 43 w 235"/>
                    <a:gd name="T31" fmla="*/ 355 h 568"/>
                    <a:gd name="T32" fmla="*/ 52 w 235"/>
                    <a:gd name="T33" fmla="*/ 332 h 568"/>
                    <a:gd name="T34" fmla="*/ 66 w 235"/>
                    <a:gd name="T35" fmla="*/ 311 h 568"/>
                    <a:gd name="T36" fmla="*/ 83 w 235"/>
                    <a:gd name="T37" fmla="*/ 292 h 568"/>
                    <a:gd name="T38" fmla="*/ 102 w 235"/>
                    <a:gd name="T39" fmla="*/ 275 h 568"/>
                    <a:gd name="T40" fmla="*/ 121 w 235"/>
                    <a:gd name="T41" fmla="*/ 257 h 568"/>
                    <a:gd name="T42" fmla="*/ 139 w 235"/>
                    <a:gd name="T43" fmla="*/ 238 h 568"/>
                    <a:gd name="T44" fmla="*/ 154 w 235"/>
                    <a:gd name="T45" fmla="*/ 218 h 568"/>
                    <a:gd name="T46" fmla="*/ 178 w 235"/>
                    <a:gd name="T47" fmla="*/ 175 h 568"/>
                    <a:gd name="T48" fmla="*/ 185 w 235"/>
                    <a:gd name="T49" fmla="*/ 158 h 568"/>
                    <a:gd name="T50" fmla="*/ 192 w 235"/>
                    <a:gd name="T51" fmla="*/ 140 h 568"/>
                    <a:gd name="T52" fmla="*/ 196 w 235"/>
                    <a:gd name="T53" fmla="*/ 121 h 568"/>
                    <a:gd name="T54" fmla="*/ 234 w 235"/>
                    <a:gd name="T55" fmla="*/ 3 h 568"/>
                    <a:gd name="T56" fmla="*/ 234 w 235"/>
                    <a:gd name="T57" fmla="*/ 1 h 568"/>
                    <a:gd name="T58" fmla="*/ 235 w 235"/>
                    <a:gd name="T59" fmla="*/ 0 h 5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35" h="568">
                      <a:moveTo>
                        <a:pt x="235" y="0"/>
                      </a:moveTo>
                      <a:lnTo>
                        <a:pt x="235" y="568"/>
                      </a:lnTo>
                      <a:lnTo>
                        <a:pt x="19" y="568"/>
                      </a:lnTo>
                      <a:lnTo>
                        <a:pt x="15" y="567"/>
                      </a:lnTo>
                      <a:lnTo>
                        <a:pt x="9" y="567"/>
                      </a:lnTo>
                      <a:lnTo>
                        <a:pt x="4" y="567"/>
                      </a:lnTo>
                      <a:lnTo>
                        <a:pt x="0" y="568"/>
                      </a:lnTo>
                      <a:lnTo>
                        <a:pt x="10" y="553"/>
                      </a:lnTo>
                      <a:lnTo>
                        <a:pt x="17" y="537"/>
                      </a:lnTo>
                      <a:lnTo>
                        <a:pt x="24" y="520"/>
                      </a:lnTo>
                      <a:lnTo>
                        <a:pt x="29" y="490"/>
                      </a:lnTo>
                      <a:lnTo>
                        <a:pt x="31" y="457"/>
                      </a:lnTo>
                      <a:lnTo>
                        <a:pt x="32" y="425"/>
                      </a:lnTo>
                      <a:lnTo>
                        <a:pt x="33" y="401"/>
                      </a:lnTo>
                      <a:lnTo>
                        <a:pt x="36" y="378"/>
                      </a:lnTo>
                      <a:lnTo>
                        <a:pt x="43" y="355"/>
                      </a:lnTo>
                      <a:lnTo>
                        <a:pt x="52" y="332"/>
                      </a:lnTo>
                      <a:lnTo>
                        <a:pt x="66" y="311"/>
                      </a:lnTo>
                      <a:lnTo>
                        <a:pt x="83" y="292"/>
                      </a:lnTo>
                      <a:lnTo>
                        <a:pt x="102" y="275"/>
                      </a:lnTo>
                      <a:lnTo>
                        <a:pt x="121" y="257"/>
                      </a:lnTo>
                      <a:lnTo>
                        <a:pt x="139" y="238"/>
                      </a:lnTo>
                      <a:lnTo>
                        <a:pt x="154" y="218"/>
                      </a:lnTo>
                      <a:lnTo>
                        <a:pt x="178" y="175"/>
                      </a:lnTo>
                      <a:lnTo>
                        <a:pt x="185" y="158"/>
                      </a:lnTo>
                      <a:lnTo>
                        <a:pt x="192" y="140"/>
                      </a:lnTo>
                      <a:lnTo>
                        <a:pt x="196" y="121"/>
                      </a:lnTo>
                      <a:lnTo>
                        <a:pt x="234" y="3"/>
                      </a:lnTo>
                      <a:lnTo>
                        <a:pt x="234" y="1"/>
                      </a:lnTo>
                      <a:lnTo>
                        <a:pt x="235" y="0"/>
                      </a:lnTo>
                      <a:close/>
                    </a:path>
                  </a:pathLst>
                </a:custGeom>
                <a:solidFill>
                  <a:srgbClr val="FAD15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113">
                  <a:extLst>
                    <a:ext uri="{FF2B5EF4-FFF2-40B4-BE49-F238E27FC236}">
                      <a16:creationId xmlns:a16="http://schemas.microsoft.com/office/drawing/2014/main" id="{89AF107E-0E76-40DF-BF21-DE6EDF0E8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1888" y="3232150"/>
                  <a:ext cx="133350" cy="131763"/>
                </a:xfrm>
                <a:custGeom>
                  <a:avLst/>
                  <a:gdLst>
                    <a:gd name="T0" fmla="*/ 0 w 594"/>
                    <a:gd name="T1" fmla="*/ 0 h 584"/>
                    <a:gd name="T2" fmla="*/ 21 w 594"/>
                    <a:gd name="T3" fmla="*/ 13 h 584"/>
                    <a:gd name="T4" fmla="*/ 44 w 594"/>
                    <a:gd name="T5" fmla="*/ 28 h 584"/>
                    <a:gd name="T6" fmla="*/ 67 w 594"/>
                    <a:gd name="T7" fmla="*/ 45 h 584"/>
                    <a:gd name="T8" fmla="*/ 88 w 594"/>
                    <a:gd name="T9" fmla="*/ 65 h 584"/>
                    <a:gd name="T10" fmla="*/ 107 w 594"/>
                    <a:gd name="T11" fmla="*/ 88 h 584"/>
                    <a:gd name="T12" fmla="*/ 124 w 594"/>
                    <a:gd name="T13" fmla="*/ 113 h 584"/>
                    <a:gd name="T14" fmla="*/ 147 w 594"/>
                    <a:gd name="T15" fmla="*/ 147 h 584"/>
                    <a:gd name="T16" fmla="*/ 174 w 594"/>
                    <a:gd name="T17" fmla="*/ 178 h 584"/>
                    <a:gd name="T18" fmla="*/ 207 w 594"/>
                    <a:gd name="T19" fmla="*/ 209 h 584"/>
                    <a:gd name="T20" fmla="*/ 242 w 594"/>
                    <a:gd name="T21" fmla="*/ 239 h 584"/>
                    <a:gd name="T22" fmla="*/ 280 w 594"/>
                    <a:gd name="T23" fmla="*/ 266 h 584"/>
                    <a:gd name="T24" fmla="*/ 318 w 594"/>
                    <a:gd name="T25" fmla="*/ 291 h 584"/>
                    <a:gd name="T26" fmla="*/ 357 w 594"/>
                    <a:gd name="T27" fmla="*/ 316 h 584"/>
                    <a:gd name="T28" fmla="*/ 395 w 594"/>
                    <a:gd name="T29" fmla="*/ 337 h 584"/>
                    <a:gd name="T30" fmla="*/ 431 w 594"/>
                    <a:gd name="T31" fmla="*/ 356 h 584"/>
                    <a:gd name="T32" fmla="*/ 455 w 594"/>
                    <a:gd name="T33" fmla="*/ 372 h 584"/>
                    <a:gd name="T34" fmla="*/ 476 w 594"/>
                    <a:gd name="T35" fmla="*/ 391 h 584"/>
                    <a:gd name="T36" fmla="*/ 495 w 594"/>
                    <a:gd name="T37" fmla="*/ 412 h 584"/>
                    <a:gd name="T38" fmla="*/ 511 w 594"/>
                    <a:gd name="T39" fmla="*/ 434 h 584"/>
                    <a:gd name="T40" fmla="*/ 526 w 594"/>
                    <a:gd name="T41" fmla="*/ 457 h 584"/>
                    <a:gd name="T42" fmla="*/ 538 w 594"/>
                    <a:gd name="T43" fmla="*/ 482 h 584"/>
                    <a:gd name="T44" fmla="*/ 549 w 594"/>
                    <a:gd name="T45" fmla="*/ 505 h 584"/>
                    <a:gd name="T46" fmla="*/ 559 w 594"/>
                    <a:gd name="T47" fmla="*/ 526 h 584"/>
                    <a:gd name="T48" fmla="*/ 568 w 594"/>
                    <a:gd name="T49" fmla="*/ 546 h 584"/>
                    <a:gd name="T50" fmla="*/ 577 w 594"/>
                    <a:gd name="T51" fmla="*/ 562 h 584"/>
                    <a:gd name="T52" fmla="*/ 585 w 594"/>
                    <a:gd name="T53" fmla="*/ 576 h 584"/>
                    <a:gd name="T54" fmla="*/ 594 w 594"/>
                    <a:gd name="T55" fmla="*/ 584 h 584"/>
                    <a:gd name="T56" fmla="*/ 0 w 594"/>
                    <a:gd name="T57" fmla="*/ 584 h 584"/>
                    <a:gd name="T58" fmla="*/ 0 w 594"/>
                    <a:gd name="T59" fmla="*/ 0 h 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594" h="584">
                      <a:moveTo>
                        <a:pt x="0" y="0"/>
                      </a:moveTo>
                      <a:lnTo>
                        <a:pt x="21" y="13"/>
                      </a:lnTo>
                      <a:lnTo>
                        <a:pt x="44" y="28"/>
                      </a:lnTo>
                      <a:lnTo>
                        <a:pt x="67" y="45"/>
                      </a:lnTo>
                      <a:lnTo>
                        <a:pt x="88" y="65"/>
                      </a:lnTo>
                      <a:lnTo>
                        <a:pt x="107" y="88"/>
                      </a:lnTo>
                      <a:lnTo>
                        <a:pt x="124" y="113"/>
                      </a:lnTo>
                      <a:lnTo>
                        <a:pt x="147" y="147"/>
                      </a:lnTo>
                      <a:lnTo>
                        <a:pt x="174" y="178"/>
                      </a:lnTo>
                      <a:lnTo>
                        <a:pt x="207" y="209"/>
                      </a:lnTo>
                      <a:lnTo>
                        <a:pt x="242" y="239"/>
                      </a:lnTo>
                      <a:lnTo>
                        <a:pt x="280" y="266"/>
                      </a:lnTo>
                      <a:lnTo>
                        <a:pt x="318" y="291"/>
                      </a:lnTo>
                      <a:lnTo>
                        <a:pt x="357" y="316"/>
                      </a:lnTo>
                      <a:lnTo>
                        <a:pt x="395" y="337"/>
                      </a:lnTo>
                      <a:lnTo>
                        <a:pt x="431" y="356"/>
                      </a:lnTo>
                      <a:lnTo>
                        <a:pt x="455" y="372"/>
                      </a:lnTo>
                      <a:lnTo>
                        <a:pt x="476" y="391"/>
                      </a:lnTo>
                      <a:lnTo>
                        <a:pt x="495" y="412"/>
                      </a:lnTo>
                      <a:lnTo>
                        <a:pt x="511" y="434"/>
                      </a:lnTo>
                      <a:lnTo>
                        <a:pt x="526" y="457"/>
                      </a:lnTo>
                      <a:lnTo>
                        <a:pt x="538" y="482"/>
                      </a:lnTo>
                      <a:lnTo>
                        <a:pt x="549" y="505"/>
                      </a:lnTo>
                      <a:lnTo>
                        <a:pt x="559" y="526"/>
                      </a:lnTo>
                      <a:lnTo>
                        <a:pt x="568" y="546"/>
                      </a:lnTo>
                      <a:lnTo>
                        <a:pt x="577" y="562"/>
                      </a:lnTo>
                      <a:lnTo>
                        <a:pt x="585" y="576"/>
                      </a:lnTo>
                      <a:lnTo>
                        <a:pt x="594" y="584"/>
                      </a:lnTo>
                      <a:lnTo>
                        <a:pt x="0" y="5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9A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114">
                  <a:extLst>
                    <a:ext uri="{FF2B5EF4-FFF2-40B4-BE49-F238E27FC236}">
                      <a16:creationId xmlns:a16="http://schemas.microsoft.com/office/drawing/2014/main" id="{A1523EDA-1CBA-4A71-96F9-26626F9715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1888" y="3268663"/>
                  <a:ext cx="106363" cy="95250"/>
                </a:xfrm>
                <a:custGeom>
                  <a:avLst/>
                  <a:gdLst>
                    <a:gd name="T0" fmla="*/ 0 w 471"/>
                    <a:gd name="T1" fmla="*/ 0 h 420"/>
                    <a:gd name="T2" fmla="*/ 26 w 471"/>
                    <a:gd name="T3" fmla="*/ 21 h 420"/>
                    <a:gd name="T4" fmla="*/ 52 w 471"/>
                    <a:gd name="T5" fmla="*/ 45 h 420"/>
                    <a:gd name="T6" fmla="*/ 75 w 471"/>
                    <a:gd name="T7" fmla="*/ 71 h 420"/>
                    <a:gd name="T8" fmla="*/ 94 w 471"/>
                    <a:gd name="T9" fmla="*/ 100 h 420"/>
                    <a:gd name="T10" fmla="*/ 108 w 471"/>
                    <a:gd name="T11" fmla="*/ 120 h 420"/>
                    <a:gd name="T12" fmla="*/ 125 w 471"/>
                    <a:gd name="T13" fmla="*/ 137 h 420"/>
                    <a:gd name="T14" fmla="*/ 145 w 471"/>
                    <a:gd name="T15" fmla="*/ 152 h 420"/>
                    <a:gd name="T16" fmla="*/ 168 w 471"/>
                    <a:gd name="T17" fmla="*/ 165 h 420"/>
                    <a:gd name="T18" fmla="*/ 192 w 471"/>
                    <a:gd name="T19" fmla="*/ 177 h 420"/>
                    <a:gd name="T20" fmla="*/ 220 w 471"/>
                    <a:gd name="T21" fmla="*/ 188 h 420"/>
                    <a:gd name="T22" fmla="*/ 247 w 471"/>
                    <a:gd name="T23" fmla="*/ 198 h 420"/>
                    <a:gd name="T24" fmla="*/ 276 w 471"/>
                    <a:gd name="T25" fmla="*/ 208 h 420"/>
                    <a:gd name="T26" fmla="*/ 304 w 471"/>
                    <a:gd name="T27" fmla="*/ 218 h 420"/>
                    <a:gd name="T28" fmla="*/ 333 w 471"/>
                    <a:gd name="T29" fmla="*/ 230 h 420"/>
                    <a:gd name="T30" fmla="*/ 360 w 471"/>
                    <a:gd name="T31" fmla="*/ 243 h 420"/>
                    <a:gd name="T32" fmla="*/ 388 w 471"/>
                    <a:gd name="T33" fmla="*/ 256 h 420"/>
                    <a:gd name="T34" fmla="*/ 407 w 471"/>
                    <a:gd name="T35" fmla="*/ 271 h 420"/>
                    <a:gd name="T36" fmla="*/ 424 w 471"/>
                    <a:gd name="T37" fmla="*/ 288 h 420"/>
                    <a:gd name="T38" fmla="*/ 437 w 471"/>
                    <a:gd name="T39" fmla="*/ 308 h 420"/>
                    <a:gd name="T40" fmla="*/ 448 w 471"/>
                    <a:gd name="T41" fmla="*/ 329 h 420"/>
                    <a:gd name="T42" fmla="*/ 456 w 471"/>
                    <a:gd name="T43" fmla="*/ 351 h 420"/>
                    <a:gd name="T44" fmla="*/ 463 w 471"/>
                    <a:gd name="T45" fmla="*/ 375 h 420"/>
                    <a:gd name="T46" fmla="*/ 468 w 471"/>
                    <a:gd name="T47" fmla="*/ 397 h 420"/>
                    <a:gd name="T48" fmla="*/ 471 w 471"/>
                    <a:gd name="T49" fmla="*/ 420 h 420"/>
                    <a:gd name="T50" fmla="*/ 0 w 471"/>
                    <a:gd name="T51" fmla="*/ 420 h 420"/>
                    <a:gd name="T52" fmla="*/ 0 w 471"/>
                    <a:gd name="T53" fmla="*/ 0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71" h="420">
                      <a:moveTo>
                        <a:pt x="0" y="0"/>
                      </a:moveTo>
                      <a:lnTo>
                        <a:pt x="26" y="21"/>
                      </a:lnTo>
                      <a:lnTo>
                        <a:pt x="52" y="45"/>
                      </a:lnTo>
                      <a:lnTo>
                        <a:pt x="75" y="71"/>
                      </a:lnTo>
                      <a:lnTo>
                        <a:pt x="94" y="100"/>
                      </a:lnTo>
                      <a:lnTo>
                        <a:pt x="108" y="120"/>
                      </a:lnTo>
                      <a:lnTo>
                        <a:pt x="125" y="137"/>
                      </a:lnTo>
                      <a:lnTo>
                        <a:pt x="145" y="152"/>
                      </a:lnTo>
                      <a:lnTo>
                        <a:pt x="168" y="165"/>
                      </a:lnTo>
                      <a:lnTo>
                        <a:pt x="192" y="177"/>
                      </a:lnTo>
                      <a:lnTo>
                        <a:pt x="220" y="188"/>
                      </a:lnTo>
                      <a:lnTo>
                        <a:pt x="247" y="198"/>
                      </a:lnTo>
                      <a:lnTo>
                        <a:pt x="276" y="208"/>
                      </a:lnTo>
                      <a:lnTo>
                        <a:pt x="304" y="218"/>
                      </a:lnTo>
                      <a:lnTo>
                        <a:pt x="333" y="230"/>
                      </a:lnTo>
                      <a:lnTo>
                        <a:pt x="360" y="243"/>
                      </a:lnTo>
                      <a:lnTo>
                        <a:pt x="388" y="256"/>
                      </a:lnTo>
                      <a:lnTo>
                        <a:pt x="407" y="271"/>
                      </a:lnTo>
                      <a:lnTo>
                        <a:pt x="424" y="288"/>
                      </a:lnTo>
                      <a:lnTo>
                        <a:pt x="437" y="308"/>
                      </a:lnTo>
                      <a:lnTo>
                        <a:pt x="448" y="329"/>
                      </a:lnTo>
                      <a:lnTo>
                        <a:pt x="456" y="351"/>
                      </a:lnTo>
                      <a:lnTo>
                        <a:pt x="463" y="375"/>
                      </a:lnTo>
                      <a:lnTo>
                        <a:pt x="468" y="397"/>
                      </a:lnTo>
                      <a:lnTo>
                        <a:pt x="471" y="420"/>
                      </a:lnTo>
                      <a:lnTo>
                        <a:pt x="0" y="4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D15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Freeform 115">
                  <a:extLst>
                    <a:ext uri="{FF2B5EF4-FFF2-40B4-BE49-F238E27FC236}">
                      <a16:creationId xmlns:a16="http://schemas.microsoft.com/office/drawing/2014/main" id="{C30A0563-92BB-420A-8CEA-1764CF4A0E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97613" y="3228975"/>
                  <a:ext cx="23813" cy="22225"/>
                </a:xfrm>
                <a:custGeom>
                  <a:avLst/>
                  <a:gdLst>
                    <a:gd name="T0" fmla="*/ 51 w 101"/>
                    <a:gd name="T1" fmla="*/ 0 h 99"/>
                    <a:gd name="T2" fmla="*/ 67 w 101"/>
                    <a:gd name="T3" fmla="*/ 2 h 99"/>
                    <a:gd name="T4" fmla="*/ 81 w 101"/>
                    <a:gd name="T5" fmla="*/ 10 h 99"/>
                    <a:gd name="T6" fmla="*/ 91 w 101"/>
                    <a:gd name="T7" fmla="*/ 20 h 99"/>
                    <a:gd name="T8" fmla="*/ 99 w 101"/>
                    <a:gd name="T9" fmla="*/ 34 h 99"/>
                    <a:gd name="T10" fmla="*/ 101 w 101"/>
                    <a:gd name="T11" fmla="*/ 50 h 99"/>
                    <a:gd name="T12" fmla="*/ 99 w 101"/>
                    <a:gd name="T13" fmla="*/ 66 h 99"/>
                    <a:gd name="T14" fmla="*/ 91 w 101"/>
                    <a:gd name="T15" fmla="*/ 79 h 99"/>
                    <a:gd name="T16" fmla="*/ 81 w 101"/>
                    <a:gd name="T17" fmla="*/ 90 h 99"/>
                    <a:gd name="T18" fmla="*/ 67 w 101"/>
                    <a:gd name="T19" fmla="*/ 97 h 99"/>
                    <a:gd name="T20" fmla="*/ 51 w 101"/>
                    <a:gd name="T21" fmla="*/ 99 h 99"/>
                    <a:gd name="T22" fmla="*/ 35 w 101"/>
                    <a:gd name="T23" fmla="*/ 97 h 99"/>
                    <a:gd name="T24" fmla="*/ 22 w 101"/>
                    <a:gd name="T25" fmla="*/ 90 h 99"/>
                    <a:gd name="T26" fmla="*/ 11 w 101"/>
                    <a:gd name="T27" fmla="*/ 79 h 99"/>
                    <a:gd name="T28" fmla="*/ 4 w 101"/>
                    <a:gd name="T29" fmla="*/ 66 h 99"/>
                    <a:gd name="T30" fmla="*/ 0 w 101"/>
                    <a:gd name="T31" fmla="*/ 50 h 99"/>
                    <a:gd name="T32" fmla="*/ 4 w 101"/>
                    <a:gd name="T33" fmla="*/ 34 h 99"/>
                    <a:gd name="T34" fmla="*/ 11 w 101"/>
                    <a:gd name="T35" fmla="*/ 20 h 99"/>
                    <a:gd name="T36" fmla="*/ 22 w 101"/>
                    <a:gd name="T37" fmla="*/ 10 h 99"/>
                    <a:gd name="T38" fmla="*/ 35 w 101"/>
                    <a:gd name="T39" fmla="*/ 2 h 99"/>
                    <a:gd name="T40" fmla="*/ 51 w 101"/>
                    <a:gd name="T41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1" h="99">
                      <a:moveTo>
                        <a:pt x="51" y="0"/>
                      </a:moveTo>
                      <a:lnTo>
                        <a:pt x="67" y="2"/>
                      </a:lnTo>
                      <a:lnTo>
                        <a:pt x="81" y="10"/>
                      </a:lnTo>
                      <a:lnTo>
                        <a:pt x="91" y="20"/>
                      </a:lnTo>
                      <a:lnTo>
                        <a:pt x="99" y="34"/>
                      </a:lnTo>
                      <a:lnTo>
                        <a:pt x="101" y="50"/>
                      </a:lnTo>
                      <a:lnTo>
                        <a:pt x="99" y="66"/>
                      </a:lnTo>
                      <a:lnTo>
                        <a:pt x="91" y="79"/>
                      </a:lnTo>
                      <a:lnTo>
                        <a:pt x="81" y="90"/>
                      </a:lnTo>
                      <a:lnTo>
                        <a:pt x="67" y="97"/>
                      </a:lnTo>
                      <a:lnTo>
                        <a:pt x="51" y="99"/>
                      </a:lnTo>
                      <a:lnTo>
                        <a:pt x="35" y="97"/>
                      </a:lnTo>
                      <a:lnTo>
                        <a:pt x="22" y="90"/>
                      </a:lnTo>
                      <a:lnTo>
                        <a:pt x="11" y="79"/>
                      </a:lnTo>
                      <a:lnTo>
                        <a:pt x="4" y="66"/>
                      </a:lnTo>
                      <a:lnTo>
                        <a:pt x="0" y="50"/>
                      </a:lnTo>
                      <a:lnTo>
                        <a:pt x="4" y="34"/>
                      </a:lnTo>
                      <a:lnTo>
                        <a:pt x="11" y="20"/>
                      </a:lnTo>
                      <a:lnTo>
                        <a:pt x="22" y="10"/>
                      </a:lnTo>
                      <a:lnTo>
                        <a:pt x="35" y="2"/>
                      </a:lnTo>
                      <a:lnTo>
                        <a:pt x="51" y="0"/>
                      </a:lnTo>
                      <a:close/>
                    </a:path>
                  </a:pathLst>
                </a:custGeom>
                <a:solidFill>
                  <a:srgbClr val="2881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4" name="Freeform 116">
                  <a:extLst>
                    <a:ext uri="{FF2B5EF4-FFF2-40B4-BE49-F238E27FC236}">
                      <a16:creationId xmlns:a16="http://schemas.microsoft.com/office/drawing/2014/main" id="{1237497D-E9C4-4309-9706-BECF744195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2213" y="3298825"/>
                  <a:ext cx="34925" cy="34925"/>
                </a:xfrm>
                <a:custGeom>
                  <a:avLst/>
                  <a:gdLst>
                    <a:gd name="T0" fmla="*/ 76 w 154"/>
                    <a:gd name="T1" fmla="*/ 0 h 153"/>
                    <a:gd name="T2" fmla="*/ 97 w 154"/>
                    <a:gd name="T3" fmla="*/ 3 h 153"/>
                    <a:gd name="T4" fmla="*/ 116 w 154"/>
                    <a:gd name="T5" fmla="*/ 10 h 153"/>
                    <a:gd name="T6" fmla="*/ 130 w 154"/>
                    <a:gd name="T7" fmla="*/ 22 h 153"/>
                    <a:gd name="T8" fmla="*/ 143 w 154"/>
                    <a:gd name="T9" fmla="*/ 38 h 153"/>
                    <a:gd name="T10" fmla="*/ 150 w 154"/>
                    <a:gd name="T11" fmla="*/ 56 h 153"/>
                    <a:gd name="T12" fmla="*/ 154 w 154"/>
                    <a:gd name="T13" fmla="*/ 77 h 153"/>
                    <a:gd name="T14" fmla="*/ 150 w 154"/>
                    <a:gd name="T15" fmla="*/ 97 h 153"/>
                    <a:gd name="T16" fmla="*/ 143 w 154"/>
                    <a:gd name="T17" fmla="*/ 115 h 153"/>
                    <a:gd name="T18" fmla="*/ 130 w 154"/>
                    <a:gd name="T19" fmla="*/ 131 h 153"/>
                    <a:gd name="T20" fmla="*/ 116 w 154"/>
                    <a:gd name="T21" fmla="*/ 142 h 153"/>
                    <a:gd name="T22" fmla="*/ 97 w 154"/>
                    <a:gd name="T23" fmla="*/ 150 h 153"/>
                    <a:gd name="T24" fmla="*/ 76 w 154"/>
                    <a:gd name="T25" fmla="*/ 153 h 153"/>
                    <a:gd name="T26" fmla="*/ 56 w 154"/>
                    <a:gd name="T27" fmla="*/ 150 h 153"/>
                    <a:gd name="T28" fmla="*/ 38 w 154"/>
                    <a:gd name="T29" fmla="*/ 142 h 153"/>
                    <a:gd name="T30" fmla="*/ 23 w 154"/>
                    <a:gd name="T31" fmla="*/ 131 h 153"/>
                    <a:gd name="T32" fmla="*/ 11 w 154"/>
                    <a:gd name="T33" fmla="*/ 115 h 153"/>
                    <a:gd name="T34" fmla="*/ 2 w 154"/>
                    <a:gd name="T35" fmla="*/ 97 h 153"/>
                    <a:gd name="T36" fmla="*/ 0 w 154"/>
                    <a:gd name="T37" fmla="*/ 77 h 153"/>
                    <a:gd name="T38" fmla="*/ 2 w 154"/>
                    <a:gd name="T39" fmla="*/ 56 h 153"/>
                    <a:gd name="T40" fmla="*/ 11 w 154"/>
                    <a:gd name="T41" fmla="*/ 38 h 153"/>
                    <a:gd name="T42" fmla="*/ 23 w 154"/>
                    <a:gd name="T43" fmla="*/ 22 h 153"/>
                    <a:gd name="T44" fmla="*/ 38 w 154"/>
                    <a:gd name="T45" fmla="*/ 10 h 153"/>
                    <a:gd name="T46" fmla="*/ 56 w 154"/>
                    <a:gd name="T47" fmla="*/ 3 h 153"/>
                    <a:gd name="T48" fmla="*/ 76 w 154"/>
                    <a:gd name="T49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54" h="153">
                      <a:moveTo>
                        <a:pt x="76" y="0"/>
                      </a:moveTo>
                      <a:lnTo>
                        <a:pt x="97" y="3"/>
                      </a:lnTo>
                      <a:lnTo>
                        <a:pt x="116" y="10"/>
                      </a:lnTo>
                      <a:lnTo>
                        <a:pt x="130" y="22"/>
                      </a:lnTo>
                      <a:lnTo>
                        <a:pt x="143" y="38"/>
                      </a:lnTo>
                      <a:lnTo>
                        <a:pt x="150" y="56"/>
                      </a:lnTo>
                      <a:lnTo>
                        <a:pt x="154" y="77"/>
                      </a:lnTo>
                      <a:lnTo>
                        <a:pt x="150" y="97"/>
                      </a:lnTo>
                      <a:lnTo>
                        <a:pt x="143" y="115"/>
                      </a:lnTo>
                      <a:lnTo>
                        <a:pt x="130" y="131"/>
                      </a:lnTo>
                      <a:lnTo>
                        <a:pt x="116" y="142"/>
                      </a:lnTo>
                      <a:lnTo>
                        <a:pt x="97" y="150"/>
                      </a:lnTo>
                      <a:lnTo>
                        <a:pt x="76" y="153"/>
                      </a:lnTo>
                      <a:lnTo>
                        <a:pt x="56" y="150"/>
                      </a:lnTo>
                      <a:lnTo>
                        <a:pt x="38" y="142"/>
                      </a:lnTo>
                      <a:lnTo>
                        <a:pt x="23" y="131"/>
                      </a:lnTo>
                      <a:lnTo>
                        <a:pt x="11" y="115"/>
                      </a:lnTo>
                      <a:lnTo>
                        <a:pt x="2" y="97"/>
                      </a:lnTo>
                      <a:lnTo>
                        <a:pt x="0" y="77"/>
                      </a:lnTo>
                      <a:lnTo>
                        <a:pt x="2" y="56"/>
                      </a:lnTo>
                      <a:lnTo>
                        <a:pt x="11" y="38"/>
                      </a:lnTo>
                      <a:lnTo>
                        <a:pt x="23" y="22"/>
                      </a:lnTo>
                      <a:lnTo>
                        <a:pt x="38" y="10"/>
                      </a:lnTo>
                      <a:lnTo>
                        <a:pt x="56" y="3"/>
                      </a:lnTo>
                      <a:lnTo>
                        <a:pt x="76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117">
                  <a:extLst>
                    <a:ext uri="{FF2B5EF4-FFF2-40B4-BE49-F238E27FC236}">
                      <a16:creationId xmlns:a16="http://schemas.microsoft.com/office/drawing/2014/main" id="{8612B8D9-2988-4B19-B02C-80C29FBA9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3189288"/>
                  <a:ext cx="22225" cy="23813"/>
                </a:xfrm>
                <a:custGeom>
                  <a:avLst/>
                  <a:gdLst>
                    <a:gd name="T0" fmla="*/ 50 w 100"/>
                    <a:gd name="T1" fmla="*/ 0 h 100"/>
                    <a:gd name="T2" fmla="*/ 66 w 100"/>
                    <a:gd name="T3" fmla="*/ 2 h 100"/>
                    <a:gd name="T4" fmla="*/ 80 w 100"/>
                    <a:gd name="T5" fmla="*/ 9 h 100"/>
                    <a:gd name="T6" fmla="*/ 90 w 100"/>
                    <a:gd name="T7" fmla="*/ 20 h 100"/>
                    <a:gd name="T8" fmla="*/ 98 w 100"/>
                    <a:gd name="T9" fmla="*/ 34 h 100"/>
                    <a:gd name="T10" fmla="*/ 100 w 100"/>
                    <a:gd name="T11" fmla="*/ 50 h 100"/>
                    <a:gd name="T12" fmla="*/ 98 w 100"/>
                    <a:gd name="T13" fmla="*/ 65 h 100"/>
                    <a:gd name="T14" fmla="*/ 90 w 100"/>
                    <a:gd name="T15" fmla="*/ 79 h 100"/>
                    <a:gd name="T16" fmla="*/ 80 w 100"/>
                    <a:gd name="T17" fmla="*/ 91 h 100"/>
                    <a:gd name="T18" fmla="*/ 66 w 100"/>
                    <a:gd name="T19" fmla="*/ 97 h 100"/>
                    <a:gd name="T20" fmla="*/ 50 w 100"/>
                    <a:gd name="T21" fmla="*/ 100 h 100"/>
                    <a:gd name="T22" fmla="*/ 34 w 100"/>
                    <a:gd name="T23" fmla="*/ 97 h 100"/>
                    <a:gd name="T24" fmla="*/ 20 w 100"/>
                    <a:gd name="T25" fmla="*/ 91 h 100"/>
                    <a:gd name="T26" fmla="*/ 10 w 100"/>
                    <a:gd name="T27" fmla="*/ 79 h 100"/>
                    <a:gd name="T28" fmla="*/ 2 w 100"/>
                    <a:gd name="T29" fmla="*/ 65 h 100"/>
                    <a:gd name="T30" fmla="*/ 0 w 100"/>
                    <a:gd name="T31" fmla="*/ 50 h 100"/>
                    <a:gd name="T32" fmla="*/ 2 w 100"/>
                    <a:gd name="T33" fmla="*/ 34 h 100"/>
                    <a:gd name="T34" fmla="*/ 10 w 100"/>
                    <a:gd name="T35" fmla="*/ 20 h 100"/>
                    <a:gd name="T36" fmla="*/ 20 w 100"/>
                    <a:gd name="T37" fmla="*/ 9 h 100"/>
                    <a:gd name="T38" fmla="*/ 34 w 100"/>
                    <a:gd name="T39" fmla="*/ 2 h 100"/>
                    <a:gd name="T40" fmla="*/ 50 w 100"/>
                    <a:gd name="T41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0" h="100">
                      <a:moveTo>
                        <a:pt x="50" y="0"/>
                      </a:moveTo>
                      <a:lnTo>
                        <a:pt x="66" y="2"/>
                      </a:lnTo>
                      <a:lnTo>
                        <a:pt x="80" y="9"/>
                      </a:lnTo>
                      <a:lnTo>
                        <a:pt x="90" y="20"/>
                      </a:lnTo>
                      <a:lnTo>
                        <a:pt x="98" y="34"/>
                      </a:lnTo>
                      <a:lnTo>
                        <a:pt x="100" y="50"/>
                      </a:lnTo>
                      <a:lnTo>
                        <a:pt x="98" y="65"/>
                      </a:lnTo>
                      <a:lnTo>
                        <a:pt x="90" y="79"/>
                      </a:lnTo>
                      <a:lnTo>
                        <a:pt x="80" y="91"/>
                      </a:lnTo>
                      <a:lnTo>
                        <a:pt x="66" y="97"/>
                      </a:lnTo>
                      <a:lnTo>
                        <a:pt x="50" y="100"/>
                      </a:lnTo>
                      <a:lnTo>
                        <a:pt x="34" y="97"/>
                      </a:lnTo>
                      <a:lnTo>
                        <a:pt x="20" y="91"/>
                      </a:lnTo>
                      <a:lnTo>
                        <a:pt x="10" y="79"/>
                      </a:lnTo>
                      <a:lnTo>
                        <a:pt x="2" y="65"/>
                      </a:lnTo>
                      <a:lnTo>
                        <a:pt x="0" y="50"/>
                      </a:lnTo>
                      <a:lnTo>
                        <a:pt x="2" y="34"/>
                      </a:lnTo>
                      <a:lnTo>
                        <a:pt x="10" y="20"/>
                      </a:lnTo>
                      <a:lnTo>
                        <a:pt x="20" y="9"/>
                      </a:lnTo>
                      <a:lnTo>
                        <a:pt x="34" y="2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007AC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118">
                  <a:extLst>
                    <a:ext uri="{FF2B5EF4-FFF2-40B4-BE49-F238E27FC236}">
                      <a16:creationId xmlns:a16="http://schemas.microsoft.com/office/drawing/2014/main" id="{DB9F8670-4D5B-4D7C-859D-B51C108C9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56363" y="3279775"/>
                  <a:ext cx="22225" cy="22225"/>
                </a:xfrm>
                <a:custGeom>
                  <a:avLst/>
                  <a:gdLst>
                    <a:gd name="T0" fmla="*/ 49 w 100"/>
                    <a:gd name="T1" fmla="*/ 0 h 100"/>
                    <a:gd name="T2" fmla="*/ 65 w 100"/>
                    <a:gd name="T3" fmla="*/ 3 h 100"/>
                    <a:gd name="T4" fmla="*/ 79 w 100"/>
                    <a:gd name="T5" fmla="*/ 10 h 100"/>
                    <a:gd name="T6" fmla="*/ 89 w 100"/>
                    <a:gd name="T7" fmla="*/ 21 h 100"/>
                    <a:gd name="T8" fmla="*/ 97 w 100"/>
                    <a:gd name="T9" fmla="*/ 35 h 100"/>
                    <a:gd name="T10" fmla="*/ 100 w 100"/>
                    <a:gd name="T11" fmla="*/ 51 h 100"/>
                    <a:gd name="T12" fmla="*/ 97 w 100"/>
                    <a:gd name="T13" fmla="*/ 67 h 100"/>
                    <a:gd name="T14" fmla="*/ 89 w 100"/>
                    <a:gd name="T15" fmla="*/ 80 h 100"/>
                    <a:gd name="T16" fmla="*/ 79 w 100"/>
                    <a:gd name="T17" fmla="*/ 91 h 100"/>
                    <a:gd name="T18" fmla="*/ 65 w 100"/>
                    <a:gd name="T19" fmla="*/ 98 h 100"/>
                    <a:gd name="T20" fmla="*/ 49 w 100"/>
                    <a:gd name="T21" fmla="*/ 100 h 100"/>
                    <a:gd name="T22" fmla="*/ 33 w 100"/>
                    <a:gd name="T23" fmla="*/ 98 h 100"/>
                    <a:gd name="T24" fmla="*/ 20 w 100"/>
                    <a:gd name="T25" fmla="*/ 91 h 100"/>
                    <a:gd name="T26" fmla="*/ 9 w 100"/>
                    <a:gd name="T27" fmla="*/ 80 h 100"/>
                    <a:gd name="T28" fmla="*/ 2 w 100"/>
                    <a:gd name="T29" fmla="*/ 67 h 100"/>
                    <a:gd name="T30" fmla="*/ 0 w 100"/>
                    <a:gd name="T31" fmla="*/ 51 h 100"/>
                    <a:gd name="T32" fmla="*/ 2 w 100"/>
                    <a:gd name="T33" fmla="*/ 35 h 100"/>
                    <a:gd name="T34" fmla="*/ 9 w 100"/>
                    <a:gd name="T35" fmla="*/ 21 h 100"/>
                    <a:gd name="T36" fmla="*/ 20 w 100"/>
                    <a:gd name="T37" fmla="*/ 10 h 100"/>
                    <a:gd name="T38" fmla="*/ 33 w 100"/>
                    <a:gd name="T39" fmla="*/ 3 h 100"/>
                    <a:gd name="T40" fmla="*/ 49 w 100"/>
                    <a:gd name="T41" fmla="*/ 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0" h="100">
                      <a:moveTo>
                        <a:pt x="49" y="0"/>
                      </a:moveTo>
                      <a:lnTo>
                        <a:pt x="65" y="3"/>
                      </a:lnTo>
                      <a:lnTo>
                        <a:pt x="79" y="10"/>
                      </a:lnTo>
                      <a:lnTo>
                        <a:pt x="89" y="21"/>
                      </a:lnTo>
                      <a:lnTo>
                        <a:pt x="97" y="35"/>
                      </a:lnTo>
                      <a:lnTo>
                        <a:pt x="100" y="51"/>
                      </a:lnTo>
                      <a:lnTo>
                        <a:pt x="97" y="67"/>
                      </a:lnTo>
                      <a:lnTo>
                        <a:pt x="89" y="80"/>
                      </a:lnTo>
                      <a:lnTo>
                        <a:pt x="79" y="91"/>
                      </a:lnTo>
                      <a:lnTo>
                        <a:pt x="65" y="98"/>
                      </a:lnTo>
                      <a:lnTo>
                        <a:pt x="49" y="100"/>
                      </a:lnTo>
                      <a:lnTo>
                        <a:pt x="33" y="98"/>
                      </a:lnTo>
                      <a:lnTo>
                        <a:pt x="20" y="91"/>
                      </a:lnTo>
                      <a:lnTo>
                        <a:pt x="9" y="80"/>
                      </a:lnTo>
                      <a:lnTo>
                        <a:pt x="2" y="67"/>
                      </a:lnTo>
                      <a:lnTo>
                        <a:pt x="0" y="51"/>
                      </a:lnTo>
                      <a:lnTo>
                        <a:pt x="2" y="35"/>
                      </a:lnTo>
                      <a:lnTo>
                        <a:pt x="9" y="21"/>
                      </a:lnTo>
                      <a:lnTo>
                        <a:pt x="20" y="10"/>
                      </a:lnTo>
                      <a:lnTo>
                        <a:pt x="33" y="3"/>
                      </a:lnTo>
                      <a:lnTo>
                        <a:pt x="49" y="0"/>
                      </a:lnTo>
                      <a:close/>
                    </a:path>
                  </a:pathLst>
                </a:custGeom>
                <a:solidFill>
                  <a:srgbClr val="F7FF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119">
                  <a:extLst>
                    <a:ext uri="{FF2B5EF4-FFF2-40B4-BE49-F238E27FC236}">
                      <a16:creationId xmlns:a16="http://schemas.microsoft.com/office/drawing/2014/main" id="{AD04258A-179A-49A9-A0FE-B02AF2ED85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5226" y="3103704"/>
                  <a:ext cx="485775" cy="409575"/>
                </a:xfrm>
                <a:custGeom>
                  <a:avLst/>
                  <a:gdLst>
                    <a:gd name="T0" fmla="*/ 1327 w 2136"/>
                    <a:gd name="T1" fmla="*/ 1521 h 1800"/>
                    <a:gd name="T2" fmla="*/ 1290 w 2136"/>
                    <a:gd name="T3" fmla="*/ 1543 h 1800"/>
                    <a:gd name="T4" fmla="*/ 1268 w 2136"/>
                    <a:gd name="T5" fmla="*/ 1580 h 1800"/>
                    <a:gd name="T6" fmla="*/ 1268 w 2136"/>
                    <a:gd name="T7" fmla="*/ 1626 h 1800"/>
                    <a:gd name="T8" fmla="*/ 1290 w 2136"/>
                    <a:gd name="T9" fmla="*/ 1663 h 1800"/>
                    <a:gd name="T10" fmla="*/ 1327 w 2136"/>
                    <a:gd name="T11" fmla="*/ 1684 h 1800"/>
                    <a:gd name="T12" fmla="*/ 1371 w 2136"/>
                    <a:gd name="T13" fmla="*/ 1684 h 1800"/>
                    <a:gd name="T14" fmla="*/ 1409 w 2136"/>
                    <a:gd name="T15" fmla="*/ 1663 h 1800"/>
                    <a:gd name="T16" fmla="*/ 1430 w 2136"/>
                    <a:gd name="T17" fmla="*/ 1626 h 1800"/>
                    <a:gd name="T18" fmla="*/ 1430 w 2136"/>
                    <a:gd name="T19" fmla="*/ 1580 h 1800"/>
                    <a:gd name="T20" fmla="*/ 1409 w 2136"/>
                    <a:gd name="T21" fmla="*/ 1543 h 1800"/>
                    <a:gd name="T22" fmla="*/ 1371 w 2136"/>
                    <a:gd name="T23" fmla="*/ 1521 h 1800"/>
                    <a:gd name="T24" fmla="*/ 1068 w 2136"/>
                    <a:gd name="T25" fmla="*/ 1518 h 1800"/>
                    <a:gd name="T26" fmla="*/ 1026 w 2136"/>
                    <a:gd name="T27" fmla="*/ 1530 h 1800"/>
                    <a:gd name="T28" fmla="*/ 995 w 2136"/>
                    <a:gd name="T29" fmla="*/ 1560 h 1800"/>
                    <a:gd name="T30" fmla="*/ 983 w 2136"/>
                    <a:gd name="T31" fmla="*/ 1602 h 1800"/>
                    <a:gd name="T32" fmla="*/ 995 w 2136"/>
                    <a:gd name="T33" fmla="*/ 1646 h 1800"/>
                    <a:gd name="T34" fmla="*/ 1026 w 2136"/>
                    <a:gd name="T35" fmla="*/ 1675 h 1800"/>
                    <a:gd name="T36" fmla="*/ 1068 w 2136"/>
                    <a:gd name="T37" fmla="*/ 1687 h 1800"/>
                    <a:gd name="T38" fmla="*/ 1110 w 2136"/>
                    <a:gd name="T39" fmla="*/ 1675 h 1800"/>
                    <a:gd name="T40" fmla="*/ 1141 w 2136"/>
                    <a:gd name="T41" fmla="*/ 1646 h 1800"/>
                    <a:gd name="T42" fmla="*/ 1153 w 2136"/>
                    <a:gd name="T43" fmla="*/ 1602 h 1800"/>
                    <a:gd name="T44" fmla="*/ 1141 w 2136"/>
                    <a:gd name="T45" fmla="*/ 1560 h 1800"/>
                    <a:gd name="T46" fmla="*/ 1110 w 2136"/>
                    <a:gd name="T47" fmla="*/ 1530 h 1800"/>
                    <a:gd name="T48" fmla="*/ 1068 w 2136"/>
                    <a:gd name="T49" fmla="*/ 1518 h 1800"/>
                    <a:gd name="T50" fmla="*/ 765 w 2136"/>
                    <a:gd name="T51" fmla="*/ 1521 h 1800"/>
                    <a:gd name="T52" fmla="*/ 727 w 2136"/>
                    <a:gd name="T53" fmla="*/ 1543 h 1800"/>
                    <a:gd name="T54" fmla="*/ 706 w 2136"/>
                    <a:gd name="T55" fmla="*/ 1580 h 1800"/>
                    <a:gd name="T56" fmla="*/ 706 w 2136"/>
                    <a:gd name="T57" fmla="*/ 1626 h 1800"/>
                    <a:gd name="T58" fmla="*/ 727 w 2136"/>
                    <a:gd name="T59" fmla="*/ 1663 h 1800"/>
                    <a:gd name="T60" fmla="*/ 765 w 2136"/>
                    <a:gd name="T61" fmla="*/ 1684 h 1800"/>
                    <a:gd name="T62" fmla="*/ 809 w 2136"/>
                    <a:gd name="T63" fmla="*/ 1684 h 1800"/>
                    <a:gd name="T64" fmla="*/ 846 w 2136"/>
                    <a:gd name="T65" fmla="*/ 1663 h 1800"/>
                    <a:gd name="T66" fmla="*/ 868 w 2136"/>
                    <a:gd name="T67" fmla="*/ 1626 h 1800"/>
                    <a:gd name="T68" fmla="*/ 868 w 2136"/>
                    <a:gd name="T69" fmla="*/ 1580 h 1800"/>
                    <a:gd name="T70" fmla="*/ 846 w 2136"/>
                    <a:gd name="T71" fmla="*/ 1543 h 1800"/>
                    <a:gd name="T72" fmla="*/ 809 w 2136"/>
                    <a:gd name="T73" fmla="*/ 1521 h 1800"/>
                    <a:gd name="T74" fmla="*/ 168 w 2136"/>
                    <a:gd name="T75" fmla="*/ 225 h 1800"/>
                    <a:gd name="T76" fmla="*/ 1968 w 2136"/>
                    <a:gd name="T77" fmla="*/ 1406 h 1800"/>
                    <a:gd name="T78" fmla="*/ 168 w 2136"/>
                    <a:gd name="T79" fmla="*/ 225 h 1800"/>
                    <a:gd name="T80" fmla="*/ 2024 w 2136"/>
                    <a:gd name="T81" fmla="*/ 0 h 1800"/>
                    <a:gd name="T82" fmla="*/ 2074 w 2136"/>
                    <a:gd name="T83" fmla="*/ 12 h 1800"/>
                    <a:gd name="T84" fmla="*/ 2112 w 2136"/>
                    <a:gd name="T85" fmla="*/ 42 h 1800"/>
                    <a:gd name="T86" fmla="*/ 2133 w 2136"/>
                    <a:gd name="T87" fmla="*/ 87 h 1800"/>
                    <a:gd name="T88" fmla="*/ 2136 w 2136"/>
                    <a:gd name="T89" fmla="*/ 1687 h 1800"/>
                    <a:gd name="T90" fmla="*/ 2124 w 2136"/>
                    <a:gd name="T91" fmla="*/ 1737 h 1800"/>
                    <a:gd name="T92" fmla="*/ 2094 w 2136"/>
                    <a:gd name="T93" fmla="*/ 1775 h 1800"/>
                    <a:gd name="T94" fmla="*/ 2049 w 2136"/>
                    <a:gd name="T95" fmla="*/ 1797 h 1800"/>
                    <a:gd name="T96" fmla="*/ 112 w 2136"/>
                    <a:gd name="T97" fmla="*/ 1800 h 1800"/>
                    <a:gd name="T98" fmla="*/ 62 w 2136"/>
                    <a:gd name="T99" fmla="*/ 1788 h 1800"/>
                    <a:gd name="T100" fmla="*/ 24 w 2136"/>
                    <a:gd name="T101" fmla="*/ 1758 h 1800"/>
                    <a:gd name="T102" fmla="*/ 3 w 2136"/>
                    <a:gd name="T103" fmla="*/ 1713 h 1800"/>
                    <a:gd name="T104" fmla="*/ 0 w 2136"/>
                    <a:gd name="T105" fmla="*/ 113 h 1800"/>
                    <a:gd name="T106" fmla="*/ 12 w 2136"/>
                    <a:gd name="T107" fmla="*/ 63 h 1800"/>
                    <a:gd name="T108" fmla="*/ 42 w 2136"/>
                    <a:gd name="T109" fmla="*/ 25 h 1800"/>
                    <a:gd name="T110" fmla="*/ 87 w 2136"/>
                    <a:gd name="T111" fmla="*/ 3 h 18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136" h="1800">
                      <a:moveTo>
                        <a:pt x="1349" y="1518"/>
                      </a:moveTo>
                      <a:lnTo>
                        <a:pt x="1327" y="1521"/>
                      </a:lnTo>
                      <a:lnTo>
                        <a:pt x="1307" y="1530"/>
                      </a:lnTo>
                      <a:lnTo>
                        <a:pt x="1290" y="1543"/>
                      </a:lnTo>
                      <a:lnTo>
                        <a:pt x="1276" y="1560"/>
                      </a:lnTo>
                      <a:lnTo>
                        <a:pt x="1268" y="1580"/>
                      </a:lnTo>
                      <a:lnTo>
                        <a:pt x="1264" y="1602"/>
                      </a:lnTo>
                      <a:lnTo>
                        <a:pt x="1268" y="1626"/>
                      </a:lnTo>
                      <a:lnTo>
                        <a:pt x="1276" y="1646"/>
                      </a:lnTo>
                      <a:lnTo>
                        <a:pt x="1290" y="1663"/>
                      </a:lnTo>
                      <a:lnTo>
                        <a:pt x="1307" y="1675"/>
                      </a:lnTo>
                      <a:lnTo>
                        <a:pt x="1327" y="1684"/>
                      </a:lnTo>
                      <a:lnTo>
                        <a:pt x="1349" y="1687"/>
                      </a:lnTo>
                      <a:lnTo>
                        <a:pt x="1371" y="1684"/>
                      </a:lnTo>
                      <a:lnTo>
                        <a:pt x="1391" y="1675"/>
                      </a:lnTo>
                      <a:lnTo>
                        <a:pt x="1409" y="1663"/>
                      </a:lnTo>
                      <a:lnTo>
                        <a:pt x="1422" y="1646"/>
                      </a:lnTo>
                      <a:lnTo>
                        <a:pt x="1430" y="1626"/>
                      </a:lnTo>
                      <a:lnTo>
                        <a:pt x="1434" y="1602"/>
                      </a:lnTo>
                      <a:lnTo>
                        <a:pt x="1430" y="1580"/>
                      </a:lnTo>
                      <a:lnTo>
                        <a:pt x="1422" y="1560"/>
                      </a:lnTo>
                      <a:lnTo>
                        <a:pt x="1409" y="1543"/>
                      </a:lnTo>
                      <a:lnTo>
                        <a:pt x="1391" y="1530"/>
                      </a:lnTo>
                      <a:lnTo>
                        <a:pt x="1371" y="1521"/>
                      </a:lnTo>
                      <a:lnTo>
                        <a:pt x="1349" y="1518"/>
                      </a:lnTo>
                      <a:close/>
                      <a:moveTo>
                        <a:pt x="1068" y="1518"/>
                      </a:moveTo>
                      <a:lnTo>
                        <a:pt x="1046" y="1521"/>
                      </a:lnTo>
                      <a:lnTo>
                        <a:pt x="1026" y="1530"/>
                      </a:lnTo>
                      <a:lnTo>
                        <a:pt x="1009" y="1543"/>
                      </a:lnTo>
                      <a:lnTo>
                        <a:pt x="995" y="1560"/>
                      </a:lnTo>
                      <a:lnTo>
                        <a:pt x="987" y="1580"/>
                      </a:lnTo>
                      <a:lnTo>
                        <a:pt x="983" y="1602"/>
                      </a:lnTo>
                      <a:lnTo>
                        <a:pt x="987" y="1626"/>
                      </a:lnTo>
                      <a:lnTo>
                        <a:pt x="995" y="1646"/>
                      </a:lnTo>
                      <a:lnTo>
                        <a:pt x="1009" y="1663"/>
                      </a:lnTo>
                      <a:lnTo>
                        <a:pt x="1026" y="1675"/>
                      </a:lnTo>
                      <a:lnTo>
                        <a:pt x="1046" y="1684"/>
                      </a:lnTo>
                      <a:lnTo>
                        <a:pt x="1068" y="1687"/>
                      </a:lnTo>
                      <a:lnTo>
                        <a:pt x="1090" y="1684"/>
                      </a:lnTo>
                      <a:lnTo>
                        <a:pt x="1110" y="1675"/>
                      </a:lnTo>
                      <a:lnTo>
                        <a:pt x="1127" y="1663"/>
                      </a:lnTo>
                      <a:lnTo>
                        <a:pt x="1141" y="1646"/>
                      </a:lnTo>
                      <a:lnTo>
                        <a:pt x="1149" y="1626"/>
                      </a:lnTo>
                      <a:lnTo>
                        <a:pt x="1153" y="1602"/>
                      </a:lnTo>
                      <a:lnTo>
                        <a:pt x="1149" y="1580"/>
                      </a:lnTo>
                      <a:lnTo>
                        <a:pt x="1141" y="1560"/>
                      </a:lnTo>
                      <a:lnTo>
                        <a:pt x="1127" y="1543"/>
                      </a:lnTo>
                      <a:lnTo>
                        <a:pt x="1110" y="1530"/>
                      </a:lnTo>
                      <a:lnTo>
                        <a:pt x="1090" y="1521"/>
                      </a:lnTo>
                      <a:lnTo>
                        <a:pt x="1068" y="1518"/>
                      </a:lnTo>
                      <a:close/>
                      <a:moveTo>
                        <a:pt x="787" y="1518"/>
                      </a:moveTo>
                      <a:lnTo>
                        <a:pt x="765" y="1521"/>
                      </a:lnTo>
                      <a:lnTo>
                        <a:pt x="745" y="1530"/>
                      </a:lnTo>
                      <a:lnTo>
                        <a:pt x="727" y="1543"/>
                      </a:lnTo>
                      <a:lnTo>
                        <a:pt x="714" y="1560"/>
                      </a:lnTo>
                      <a:lnTo>
                        <a:pt x="706" y="1580"/>
                      </a:lnTo>
                      <a:lnTo>
                        <a:pt x="702" y="1602"/>
                      </a:lnTo>
                      <a:lnTo>
                        <a:pt x="706" y="1626"/>
                      </a:lnTo>
                      <a:lnTo>
                        <a:pt x="714" y="1646"/>
                      </a:lnTo>
                      <a:lnTo>
                        <a:pt x="727" y="1663"/>
                      </a:lnTo>
                      <a:lnTo>
                        <a:pt x="745" y="1675"/>
                      </a:lnTo>
                      <a:lnTo>
                        <a:pt x="765" y="1684"/>
                      </a:lnTo>
                      <a:lnTo>
                        <a:pt x="787" y="1687"/>
                      </a:lnTo>
                      <a:lnTo>
                        <a:pt x="809" y="1684"/>
                      </a:lnTo>
                      <a:lnTo>
                        <a:pt x="829" y="1675"/>
                      </a:lnTo>
                      <a:lnTo>
                        <a:pt x="846" y="1663"/>
                      </a:lnTo>
                      <a:lnTo>
                        <a:pt x="860" y="1646"/>
                      </a:lnTo>
                      <a:lnTo>
                        <a:pt x="868" y="1626"/>
                      </a:lnTo>
                      <a:lnTo>
                        <a:pt x="872" y="1602"/>
                      </a:lnTo>
                      <a:lnTo>
                        <a:pt x="868" y="1580"/>
                      </a:lnTo>
                      <a:lnTo>
                        <a:pt x="860" y="1560"/>
                      </a:lnTo>
                      <a:lnTo>
                        <a:pt x="846" y="1543"/>
                      </a:lnTo>
                      <a:lnTo>
                        <a:pt x="829" y="1530"/>
                      </a:lnTo>
                      <a:lnTo>
                        <a:pt x="809" y="1521"/>
                      </a:lnTo>
                      <a:lnTo>
                        <a:pt x="787" y="1518"/>
                      </a:lnTo>
                      <a:close/>
                      <a:moveTo>
                        <a:pt x="168" y="225"/>
                      </a:moveTo>
                      <a:lnTo>
                        <a:pt x="168" y="1406"/>
                      </a:lnTo>
                      <a:lnTo>
                        <a:pt x="1968" y="1406"/>
                      </a:lnTo>
                      <a:lnTo>
                        <a:pt x="1968" y="225"/>
                      </a:lnTo>
                      <a:lnTo>
                        <a:pt x="168" y="225"/>
                      </a:lnTo>
                      <a:close/>
                      <a:moveTo>
                        <a:pt x="112" y="0"/>
                      </a:moveTo>
                      <a:lnTo>
                        <a:pt x="2024" y="0"/>
                      </a:lnTo>
                      <a:lnTo>
                        <a:pt x="2049" y="3"/>
                      </a:lnTo>
                      <a:lnTo>
                        <a:pt x="2074" y="12"/>
                      </a:lnTo>
                      <a:lnTo>
                        <a:pt x="2094" y="25"/>
                      </a:lnTo>
                      <a:lnTo>
                        <a:pt x="2112" y="42"/>
                      </a:lnTo>
                      <a:lnTo>
                        <a:pt x="2124" y="63"/>
                      </a:lnTo>
                      <a:lnTo>
                        <a:pt x="2133" y="87"/>
                      </a:lnTo>
                      <a:lnTo>
                        <a:pt x="2136" y="113"/>
                      </a:lnTo>
                      <a:lnTo>
                        <a:pt x="2136" y="1687"/>
                      </a:lnTo>
                      <a:lnTo>
                        <a:pt x="2133" y="1713"/>
                      </a:lnTo>
                      <a:lnTo>
                        <a:pt x="2124" y="1737"/>
                      </a:lnTo>
                      <a:lnTo>
                        <a:pt x="2112" y="1758"/>
                      </a:lnTo>
                      <a:lnTo>
                        <a:pt x="2094" y="1775"/>
                      </a:lnTo>
                      <a:lnTo>
                        <a:pt x="2074" y="1788"/>
                      </a:lnTo>
                      <a:lnTo>
                        <a:pt x="2049" y="1797"/>
                      </a:lnTo>
                      <a:lnTo>
                        <a:pt x="2024" y="1800"/>
                      </a:lnTo>
                      <a:lnTo>
                        <a:pt x="112" y="1800"/>
                      </a:lnTo>
                      <a:lnTo>
                        <a:pt x="87" y="1797"/>
                      </a:lnTo>
                      <a:lnTo>
                        <a:pt x="62" y="1788"/>
                      </a:lnTo>
                      <a:lnTo>
                        <a:pt x="42" y="1775"/>
                      </a:lnTo>
                      <a:lnTo>
                        <a:pt x="24" y="1758"/>
                      </a:lnTo>
                      <a:lnTo>
                        <a:pt x="12" y="1737"/>
                      </a:lnTo>
                      <a:lnTo>
                        <a:pt x="3" y="1713"/>
                      </a:lnTo>
                      <a:lnTo>
                        <a:pt x="0" y="1687"/>
                      </a:lnTo>
                      <a:lnTo>
                        <a:pt x="0" y="113"/>
                      </a:lnTo>
                      <a:lnTo>
                        <a:pt x="3" y="87"/>
                      </a:lnTo>
                      <a:lnTo>
                        <a:pt x="12" y="63"/>
                      </a:lnTo>
                      <a:lnTo>
                        <a:pt x="24" y="42"/>
                      </a:lnTo>
                      <a:lnTo>
                        <a:pt x="42" y="25"/>
                      </a:lnTo>
                      <a:lnTo>
                        <a:pt x="62" y="12"/>
                      </a:lnTo>
                      <a:lnTo>
                        <a:pt x="87" y="3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3" name="Group 849">
                <a:extLst>
                  <a:ext uri="{FF2B5EF4-FFF2-40B4-BE49-F238E27FC236}">
                    <a16:creationId xmlns:a16="http://schemas.microsoft.com/office/drawing/2014/main" id="{F3A832D8-CAAE-430C-B37A-53EC95CDAF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072040" y="2554600"/>
                <a:ext cx="263427" cy="419064"/>
                <a:chOff x="3603625" y="2964490"/>
                <a:chExt cx="263427" cy="419064"/>
              </a:xfrm>
            </p:grpSpPr>
            <p:sp>
              <p:nvSpPr>
                <p:cNvPr id="75" name="Rectangle 76">
                  <a:extLst>
                    <a:ext uri="{FF2B5EF4-FFF2-40B4-BE49-F238E27FC236}">
                      <a16:creationId xmlns:a16="http://schemas.microsoft.com/office/drawing/2014/main" id="{B3A57115-1CD4-4776-A474-97244C3CBC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56013" y="3049588"/>
                  <a:ext cx="177800" cy="279400"/>
                </a:xfrm>
                <a:prstGeom prst="rect">
                  <a:avLst/>
                </a:prstGeom>
                <a:solidFill>
                  <a:srgbClr val="7FD9FF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77">
                  <a:extLst>
                    <a:ext uri="{FF2B5EF4-FFF2-40B4-BE49-F238E27FC236}">
                      <a16:creationId xmlns:a16="http://schemas.microsoft.com/office/drawing/2014/main" id="{DF740713-1879-4B27-A446-635593D65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013" y="3049588"/>
                  <a:ext cx="177800" cy="279400"/>
                </a:xfrm>
                <a:custGeom>
                  <a:avLst/>
                  <a:gdLst>
                    <a:gd name="T0" fmla="*/ 788 w 788"/>
                    <a:gd name="T1" fmla="*/ 43 h 1237"/>
                    <a:gd name="T2" fmla="*/ 788 w 788"/>
                    <a:gd name="T3" fmla="*/ 425 h 1237"/>
                    <a:gd name="T4" fmla="*/ 788 w 788"/>
                    <a:gd name="T5" fmla="*/ 656 h 1237"/>
                    <a:gd name="T6" fmla="*/ 788 w 788"/>
                    <a:gd name="T7" fmla="*/ 883 h 1237"/>
                    <a:gd name="T8" fmla="*/ 788 w 788"/>
                    <a:gd name="T9" fmla="*/ 1237 h 1237"/>
                    <a:gd name="T10" fmla="*/ 17 w 788"/>
                    <a:gd name="T11" fmla="*/ 70 h 1237"/>
                    <a:gd name="T12" fmla="*/ 61 w 788"/>
                    <a:gd name="T13" fmla="*/ 77 h 1237"/>
                    <a:gd name="T14" fmla="*/ 115 w 788"/>
                    <a:gd name="T15" fmla="*/ 124 h 1237"/>
                    <a:gd name="T16" fmla="*/ 138 w 788"/>
                    <a:gd name="T17" fmla="*/ 173 h 1237"/>
                    <a:gd name="T18" fmla="*/ 163 w 788"/>
                    <a:gd name="T19" fmla="*/ 205 h 1237"/>
                    <a:gd name="T20" fmla="*/ 204 w 788"/>
                    <a:gd name="T21" fmla="*/ 244 h 1237"/>
                    <a:gd name="T22" fmla="*/ 221 w 788"/>
                    <a:gd name="T23" fmla="*/ 294 h 1237"/>
                    <a:gd name="T24" fmla="*/ 225 w 788"/>
                    <a:gd name="T25" fmla="*/ 315 h 1237"/>
                    <a:gd name="T26" fmla="*/ 232 w 788"/>
                    <a:gd name="T27" fmla="*/ 365 h 1237"/>
                    <a:gd name="T28" fmla="*/ 232 w 788"/>
                    <a:gd name="T29" fmla="*/ 419 h 1237"/>
                    <a:gd name="T30" fmla="*/ 250 w 788"/>
                    <a:gd name="T31" fmla="*/ 460 h 1237"/>
                    <a:gd name="T32" fmla="*/ 266 w 788"/>
                    <a:gd name="T33" fmla="*/ 484 h 1237"/>
                    <a:gd name="T34" fmla="*/ 312 w 788"/>
                    <a:gd name="T35" fmla="*/ 532 h 1237"/>
                    <a:gd name="T36" fmla="*/ 350 w 788"/>
                    <a:gd name="T37" fmla="*/ 603 h 1237"/>
                    <a:gd name="T38" fmla="*/ 372 w 788"/>
                    <a:gd name="T39" fmla="*/ 670 h 1237"/>
                    <a:gd name="T40" fmla="*/ 374 w 788"/>
                    <a:gd name="T41" fmla="*/ 747 h 1237"/>
                    <a:gd name="T42" fmla="*/ 373 w 788"/>
                    <a:gd name="T43" fmla="*/ 793 h 1237"/>
                    <a:gd name="T44" fmla="*/ 401 w 788"/>
                    <a:gd name="T45" fmla="*/ 830 h 1237"/>
                    <a:gd name="T46" fmla="*/ 425 w 788"/>
                    <a:gd name="T47" fmla="*/ 859 h 1237"/>
                    <a:gd name="T48" fmla="*/ 445 w 788"/>
                    <a:gd name="T49" fmla="*/ 804 h 1237"/>
                    <a:gd name="T50" fmla="*/ 453 w 788"/>
                    <a:gd name="T51" fmla="*/ 755 h 1237"/>
                    <a:gd name="T52" fmla="*/ 499 w 788"/>
                    <a:gd name="T53" fmla="*/ 687 h 1237"/>
                    <a:gd name="T54" fmla="*/ 568 w 788"/>
                    <a:gd name="T55" fmla="*/ 629 h 1237"/>
                    <a:gd name="T56" fmla="*/ 604 w 788"/>
                    <a:gd name="T57" fmla="*/ 618 h 1237"/>
                    <a:gd name="T58" fmla="*/ 671 w 788"/>
                    <a:gd name="T59" fmla="*/ 611 h 1237"/>
                    <a:gd name="T60" fmla="*/ 726 w 788"/>
                    <a:gd name="T61" fmla="*/ 604 h 1237"/>
                    <a:gd name="T62" fmla="*/ 743 w 788"/>
                    <a:gd name="T63" fmla="*/ 585 h 1237"/>
                    <a:gd name="T64" fmla="*/ 753 w 788"/>
                    <a:gd name="T65" fmla="*/ 576 h 1237"/>
                    <a:gd name="T66" fmla="*/ 733 w 788"/>
                    <a:gd name="T67" fmla="*/ 570 h 1237"/>
                    <a:gd name="T68" fmla="*/ 665 w 788"/>
                    <a:gd name="T69" fmla="*/ 541 h 1237"/>
                    <a:gd name="T70" fmla="*/ 607 w 788"/>
                    <a:gd name="T71" fmla="*/ 501 h 1237"/>
                    <a:gd name="T72" fmla="*/ 580 w 788"/>
                    <a:gd name="T73" fmla="*/ 457 h 1237"/>
                    <a:gd name="T74" fmla="*/ 587 w 788"/>
                    <a:gd name="T75" fmla="*/ 397 h 1237"/>
                    <a:gd name="T76" fmla="*/ 600 w 788"/>
                    <a:gd name="T77" fmla="*/ 361 h 1237"/>
                    <a:gd name="T78" fmla="*/ 592 w 788"/>
                    <a:gd name="T79" fmla="*/ 348 h 1237"/>
                    <a:gd name="T80" fmla="*/ 530 w 788"/>
                    <a:gd name="T81" fmla="*/ 329 h 1237"/>
                    <a:gd name="T82" fmla="*/ 466 w 788"/>
                    <a:gd name="T83" fmla="*/ 288 h 1237"/>
                    <a:gd name="T84" fmla="*/ 433 w 788"/>
                    <a:gd name="T85" fmla="*/ 248 h 1237"/>
                    <a:gd name="T86" fmla="*/ 425 w 788"/>
                    <a:gd name="T87" fmla="*/ 210 h 1237"/>
                    <a:gd name="T88" fmla="*/ 421 w 788"/>
                    <a:gd name="T89" fmla="*/ 136 h 1237"/>
                    <a:gd name="T90" fmla="*/ 420 w 788"/>
                    <a:gd name="T91" fmla="*/ 35 h 1237"/>
                    <a:gd name="T92" fmla="*/ 420 w 788"/>
                    <a:gd name="T93" fmla="*/ 0 h 1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88" h="1237">
                      <a:moveTo>
                        <a:pt x="420" y="0"/>
                      </a:moveTo>
                      <a:lnTo>
                        <a:pt x="788" y="0"/>
                      </a:lnTo>
                      <a:lnTo>
                        <a:pt x="788" y="43"/>
                      </a:lnTo>
                      <a:lnTo>
                        <a:pt x="788" y="94"/>
                      </a:lnTo>
                      <a:lnTo>
                        <a:pt x="788" y="352"/>
                      </a:lnTo>
                      <a:lnTo>
                        <a:pt x="788" y="425"/>
                      </a:lnTo>
                      <a:lnTo>
                        <a:pt x="788" y="501"/>
                      </a:lnTo>
                      <a:lnTo>
                        <a:pt x="788" y="578"/>
                      </a:lnTo>
                      <a:lnTo>
                        <a:pt x="788" y="656"/>
                      </a:lnTo>
                      <a:lnTo>
                        <a:pt x="788" y="733"/>
                      </a:lnTo>
                      <a:lnTo>
                        <a:pt x="788" y="809"/>
                      </a:lnTo>
                      <a:lnTo>
                        <a:pt x="788" y="883"/>
                      </a:lnTo>
                      <a:lnTo>
                        <a:pt x="788" y="1142"/>
                      </a:lnTo>
                      <a:lnTo>
                        <a:pt x="788" y="1194"/>
                      </a:lnTo>
                      <a:lnTo>
                        <a:pt x="788" y="1237"/>
                      </a:lnTo>
                      <a:lnTo>
                        <a:pt x="0" y="1237"/>
                      </a:lnTo>
                      <a:lnTo>
                        <a:pt x="0" y="67"/>
                      </a:lnTo>
                      <a:lnTo>
                        <a:pt x="17" y="70"/>
                      </a:lnTo>
                      <a:lnTo>
                        <a:pt x="35" y="72"/>
                      </a:lnTo>
                      <a:lnTo>
                        <a:pt x="49" y="73"/>
                      </a:lnTo>
                      <a:lnTo>
                        <a:pt x="61" y="77"/>
                      </a:lnTo>
                      <a:lnTo>
                        <a:pt x="74" y="84"/>
                      </a:lnTo>
                      <a:lnTo>
                        <a:pt x="97" y="104"/>
                      </a:lnTo>
                      <a:lnTo>
                        <a:pt x="115" y="124"/>
                      </a:lnTo>
                      <a:lnTo>
                        <a:pt x="127" y="143"/>
                      </a:lnTo>
                      <a:lnTo>
                        <a:pt x="133" y="164"/>
                      </a:lnTo>
                      <a:lnTo>
                        <a:pt x="138" y="173"/>
                      </a:lnTo>
                      <a:lnTo>
                        <a:pt x="147" y="185"/>
                      </a:lnTo>
                      <a:lnTo>
                        <a:pt x="155" y="196"/>
                      </a:lnTo>
                      <a:lnTo>
                        <a:pt x="163" y="205"/>
                      </a:lnTo>
                      <a:lnTo>
                        <a:pt x="180" y="215"/>
                      </a:lnTo>
                      <a:lnTo>
                        <a:pt x="193" y="228"/>
                      </a:lnTo>
                      <a:lnTo>
                        <a:pt x="204" y="244"/>
                      </a:lnTo>
                      <a:lnTo>
                        <a:pt x="211" y="261"/>
                      </a:lnTo>
                      <a:lnTo>
                        <a:pt x="217" y="278"/>
                      </a:lnTo>
                      <a:lnTo>
                        <a:pt x="221" y="294"/>
                      </a:lnTo>
                      <a:lnTo>
                        <a:pt x="224" y="307"/>
                      </a:lnTo>
                      <a:lnTo>
                        <a:pt x="224" y="311"/>
                      </a:lnTo>
                      <a:lnTo>
                        <a:pt x="225" y="315"/>
                      </a:lnTo>
                      <a:lnTo>
                        <a:pt x="229" y="329"/>
                      </a:lnTo>
                      <a:lnTo>
                        <a:pt x="231" y="345"/>
                      </a:lnTo>
                      <a:lnTo>
                        <a:pt x="232" y="365"/>
                      </a:lnTo>
                      <a:lnTo>
                        <a:pt x="232" y="390"/>
                      </a:lnTo>
                      <a:lnTo>
                        <a:pt x="232" y="404"/>
                      </a:lnTo>
                      <a:lnTo>
                        <a:pt x="232" y="419"/>
                      </a:lnTo>
                      <a:lnTo>
                        <a:pt x="233" y="434"/>
                      </a:lnTo>
                      <a:lnTo>
                        <a:pt x="242" y="446"/>
                      </a:lnTo>
                      <a:lnTo>
                        <a:pt x="250" y="460"/>
                      </a:lnTo>
                      <a:lnTo>
                        <a:pt x="256" y="468"/>
                      </a:lnTo>
                      <a:lnTo>
                        <a:pt x="261" y="476"/>
                      </a:lnTo>
                      <a:lnTo>
                        <a:pt x="266" y="484"/>
                      </a:lnTo>
                      <a:lnTo>
                        <a:pt x="282" y="495"/>
                      </a:lnTo>
                      <a:lnTo>
                        <a:pt x="297" y="512"/>
                      </a:lnTo>
                      <a:lnTo>
                        <a:pt x="312" y="532"/>
                      </a:lnTo>
                      <a:lnTo>
                        <a:pt x="325" y="555"/>
                      </a:lnTo>
                      <a:lnTo>
                        <a:pt x="338" y="579"/>
                      </a:lnTo>
                      <a:lnTo>
                        <a:pt x="350" y="603"/>
                      </a:lnTo>
                      <a:lnTo>
                        <a:pt x="359" y="626"/>
                      </a:lnTo>
                      <a:lnTo>
                        <a:pt x="367" y="650"/>
                      </a:lnTo>
                      <a:lnTo>
                        <a:pt x="372" y="670"/>
                      </a:lnTo>
                      <a:lnTo>
                        <a:pt x="374" y="686"/>
                      </a:lnTo>
                      <a:lnTo>
                        <a:pt x="374" y="715"/>
                      </a:lnTo>
                      <a:lnTo>
                        <a:pt x="374" y="747"/>
                      </a:lnTo>
                      <a:lnTo>
                        <a:pt x="373" y="762"/>
                      </a:lnTo>
                      <a:lnTo>
                        <a:pt x="373" y="779"/>
                      </a:lnTo>
                      <a:lnTo>
                        <a:pt x="373" y="793"/>
                      </a:lnTo>
                      <a:lnTo>
                        <a:pt x="384" y="807"/>
                      </a:lnTo>
                      <a:lnTo>
                        <a:pt x="396" y="822"/>
                      </a:lnTo>
                      <a:lnTo>
                        <a:pt x="401" y="830"/>
                      </a:lnTo>
                      <a:lnTo>
                        <a:pt x="409" y="839"/>
                      </a:lnTo>
                      <a:lnTo>
                        <a:pt x="417" y="849"/>
                      </a:lnTo>
                      <a:lnTo>
                        <a:pt x="425" y="859"/>
                      </a:lnTo>
                      <a:lnTo>
                        <a:pt x="432" y="842"/>
                      </a:lnTo>
                      <a:lnTo>
                        <a:pt x="438" y="823"/>
                      </a:lnTo>
                      <a:lnTo>
                        <a:pt x="445" y="804"/>
                      </a:lnTo>
                      <a:lnTo>
                        <a:pt x="448" y="787"/>
                      </a:lnTo>
                      <a:lnTo>
                        <a:pt x="450" y="774"/>
                      </a:lnTo>
                      <a:lnTo>
                        <a:pt x="453" y="755"/>
                      </a:lnTo>
                      <a:lnTo>
                        <a:pt x="463" y="734"/>
                      </a:lnTo>
                      <a:lnTo>
                        <a:pt x="477" y="711"/>
                      </a:lnTo>
                      <a:lnTo>
                        <a:pt x="499" y="687"/>
                      </a:lnTo>
                      <a:lnTo>
                        <a:pt x="526" y="661"/>
                      </a:lnTo>
                      <a:lnTo>
                        <a:pt x="560" y="635"/>
                      </a:lnTo>
                      <a:lnTo>
                        <a:pt x="568" y="629"/>
                      </a:lnTo>
                      <a:lnTo>
                        <a:pt x="578" y="624"/>
                      </a:lnTo>
                      <a:lnTo>
                        <a:pt x="589" y="621"/>
                      </a:lnTo>
                      <a:lnTo>
                        <a:pt x="604" y="618"/>
                      </a:lnTo>
                      <a:lnTo>
                        <a:pt x="621" y="615"/>
                      </a:lnTo>
                      <a:lnTo>
                        <a:pt x="643" y="613"/>
                      </a:lnTo>
                      <a:lnTo>
                        <a:pt x="671" y="611"/>
                      </a:lnTo>
                      <a:lnTo>
                        <a:pt x="704" y="610"/>
                      </a:lnTo>
                      <a:lnTo>
                        <a:pt x="724" y="607"/>
                      </a:lnTo>
                      <a:lnTo>
                        <a:pt x="726" y="604"/>
                      </a:lnTo>
                      <a:lnTo>
                        <a:pt x="730" y="599"/>
                      </a:lnTo>
                      <a:lnTo>
                        <a:pt x="736" y="593"/>
                      </a:lnTo>
                      <a:lnTo>
                        <a:pt x="743" y="585"/>
                      </a:lnTo>
                      <a:lnTo>
                        <a:pt x="749" y="579"/>
                      </a:lnTo>
                      <a:lnTo>
                        <a:pt x="753" y="576"/>
                      </a:lnTo>
                      <a:lnTo>
                        <a:pt x="753" y="576"/>
                      </a:lnTo>
                      <a:lnTo>
                        <a:pt x="753" y="576"/>
                      </a:lnTo>
                      <a:lnTo>
                        <a:pt x="753" y="576"/>
                      </a:lnTo>
                      <a:lnTo>
                        <a:pt x="733" y="570"/>
                      </a:lnTo>
                      <a:lnTo>
                        <a:pt x="711" y="562"/>
                      </a:lnTo>
                      <a:lnTo>
                        <a:pt x="689" y="552"/>
                      </a:lnTo>
                      <a:lnTo>
                        <a:pt x="665" y="541"/>
                      </a:lnTo>
                      <a:lnTo>
                        <a:pt x="644" y="527"/>
                      </a:lnTo>
                      <a:lnTo>
                        <a:pt x="624" y="514"/>
                      </a:lnTo>
                      <a:lnTo>
                        <a:pt x="607" y="501"/>
                      </a:lnTo>
                      <a:lnTo>
                        <a:pt x="595" y="488"/>
                      </a:lnTo>
                      <a:lnTo>
                        <a:pt x="586" y="475"/>
                      </a:lnTo>
                      <a:lnTo>
                        <a:pt x="580" y="457"/>
                      </a:lnTo>
                      <a:lnTo>
                        <a:pt x="579" y="439"/>
                      </a:lnTo>
                      <a:lnTo>
                        <a:pt x="582" y="419"/>
                      </a:lnTo>
                      <a:lnTo>
                        <a:pt x="587" y="397"/>
                      </a:lnTo>
                      <a:lnTo>
                        <a:pt x="597" y="372"/>
                      </a:lnTo>
                      <a:lnTo>
                        <a:pt x="598" y="367"/>
                      </a:lnTo>
                      <a:lnTo>
                        <a:pt x="600" y="361"/>
                      </a:lnTo>
                      <a:lnTo>
                        <a:pt x="602" y="356"/>
                      </a:lnTo>
                      <a:lnTo>
                        <a:pt x="597" y="352"/>
                      </a:lnTo>
                      <a:lnTo>
                        <a:pt x="592" y="348"/>
                      </a:lnTo>
                      <a:lnTo>
                        <a:pt x="574" y="344"/>
                      </a:lnTo>
                      <a:lnTo>
                        <a:pt x="552" y="338"/>
                      </a:lnTo>
                      <a:lnTo>
                        <a:pt x="530" y="329"/>
                      </a:lnTo>
                      <a:lnTo>
                        <a:pt x="507" y="317"/>
                      </a:lnTo>
                      <a:lnTo>
                        <a:pt x="485" y="303"/>
                      </a:lnTo>
                      <a:lnTo>
                        <a:pt x="466" y="288"/>
                      </a:lnTo>
                      <a:lnTo>
                        <a:pt x="449" y="273"/>
                      </a:lnTo>
                      <a:lnTo>
                        <a:pt x="437" y="257"/>
                      </a:lnTo>
                      <a:lnTo>
                        <a:pt x="433" y="248"/>
                      </a:lnTo>
                      <a:lnTo>
                        <a:pt x="430" y="238"/>
                      </a:lnTo>
                      <a:lnTo>
                        <a:pt x="427" y="225"/>
                      </a:lnTo>
                      <a:lnTo>
                        <a:pt x="425" y="210"/>
                      </a:lnTo>
                      <a:lnTo>
                        <a:pt x="423" y="190"/>
                      </a:lnTo>
                      <a:lnTo>
                        <a:pt x="421" y="166"/>
                      </a:lnTo>
                      <a:lnTo>
                        <a:pt x="421" y="136"/>
                      </a:lnTo>
                      <a:lnTo>
                        <a:pt x="420" y="100"/>
                      </a:lnTo>
                      <a:lnTo>
                        <a:pt x="420" y="57"/>
                      </a:lnTo>
                      <a:lnTo>
                        <a:pt x="420" y="35"/>
                      </a:lnTo>
                      <a:lnTo>
                        <a:pt x="420" y="17"/>
                      </a:lnTo>
                      <a:lnTo>
                        <a:pt x="420" y="3"/>
                      </a:lnTo>
                      <a:lnTo>
                        <a:pt x="420" y="0"/>
                      </a:lnTo>
                      <a:close/>
                    </a:path>
                  </a:pathLst>
                </a:custGeom>
                <a:solidFill>
                  <a:srgbClr val="50B34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78">
                  <a:extLst>
                    <a:ext uri="{FF2B5EF4-FFF2-40B4-BE49-F238E27FC236}">
                      <a16:creationId xmlns:a16="http://schemas.microsoft.com/office/drawing/2014/main" id="{340467DB-A0B8-4A40-B4B2-141C518B6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013" y="3082925"/>
                  <a:ext cx="177800" cy="246063"/>
                </a:xfrm>
                <a:custGeom>
                  <a:avLst/>
                  <a:gdLst>
                    <a:gd name="T0" fmla="*/ 16 w 788"/>
                    <a:gd name="T1" fmla="*/ 5 h 1086"/>
                    <a:gd name="T2" fmla="*/ 49 w 788"/>
                    <a:gd name="T3" fmla="*/ 24 h 1086"/>
                    <a:gd name="T4" fmla="*/ 75 w 788"/>
                    <a:gd name="T5" fmla="*/ 54 h 1086"/>
                    <a:gd name="T6" fmla="*/ 97 w 788"/>
                    <a:gd name="T7" fmla="*/ 83 h 1086"/>
                    <a:gd name="T8" fmla="*/ 121 w 788"/>
                    <a:gd name="T9" fmla="*/ 107 h 1086"/>
                    <a:gd name="T10" fmla="*/ 140 w 788"/>
                    <a:gd name="T11" fmla="*/ 118 h 1086"/>
                    <a:gd name="T12" fmla="*/ 151 w 788"/>
                    <a:gd name="T13" fmla="*/ 138 h 1086"/>
                    <a:gd name="T14" fmla="*/ 157 w 788"/>
                    <a:gd name="T15" fmla="*/ 164 h 1086"/>
                    <a:gd name="T16" fmla="*/ 162 w 788"/>
                    <a:gd name="T17" fmla="*/ 184 h 1086"/>
                    <a:gd name="T18" fmla="*/ 165 w 788"/>
                    <a:gd name="T19" fmla="*/ 195 h 1086"/>
                    <a:gd name="T20" fmla="*/ 166 w 788"/>
                    <a:gd name="T21" fmla="*/ 220 h 1086"/>
                    <a:gd name="T22" fmla="*/ 166 w 788"/>
                    <a:gd name="T23" fmla="*/ 254 h 1086"/>
                    <a:gd name="T24" fmla="*/ 167 w 788"/>
                    <a:gd name="T25" fmla="*/ 287 h 1086"/>
                    <a:gd name="T26" fmla="*/ 170 w 788"/>
                    <a:gd name="T27" fmla="*/ 312 h 1086"/>
                    <a:gd name="T28" fmla="*/ 179 w 788"/>
                    <a:gd name="T29" fmla="*/ 321 h 1086"/>
                    <a:gd name="T30" fmla="*/ 194 w 788"/>
                    <a:gd name="T31" fmla="*/ 344 h 1086"/>
                    <a:gd name="T32" fmla="*/ 212 w 788"/>
                    <a:gd name="T33" fmla="*/ 372 h 1086"/>
                    <a:gd name="T34" fmla="*/ 231 w 788"/>
                    <a:gd name="T35" fmla="*/ 389 h 1086"/>
                    <a:gd name="T36" fmla="*/ 247 w 788"/>
                    <a:gd name="T37" fmla="*/ 404 h 1086"/>
                    <a:gd name="T38" fmla="*/ 266 w 788"/>
                    <a:gd name="T39" fmla="*/ 433 h 1086"/>
                    <a:gd name="T40" fmla="*/ 285 w 788"/>
                    <a:gd name="T41" fmla="*/ 470 h 1086"/>
                    <a:gd name="T42" fmla="*/ 300 w 788"/>
                    <a:gd name="T43" fmla="*/ 508 h 1086"/>
                    <a:gd name="T44" fmla="*/ 307 w 788"/>
                    <a:gd name="T45" fmla="*/ 540 h 1086"/>
                    <a:gd name="T46" fmla="*/ 307 w 788"/>
                    <a:gd name="T47" fmla="*/ 574 h 1086"/>
                    <a:gd name="T48" fmla="*/ 306 w 788"/>
                    <a:gd name="T49" fmla="*/ 614 h 1086"/>
                    <a:gd name="T50" fmla="*/ 307 w 788"/>
                    <a:gd name="T51" fmla="*/ 651 h 1086"/>
                    <a:gd name="T52" fmla="*/ 312 w 788"/>
                    <a:gd name="T53" fmla="*/ 676 h 1086"/>
                    <a:gd name="T54" fmla="*/ 323 w 788"/>
                    <a:gd name="T55" fmla="*/ 687 h 1086"/>
                    <a:gd name="T56" fmla="*/ 341 w 788"/>
                    <a:gd name="T57" fmla="*/ 710 h 1086"/>
                    <a:gd name="T58" fmla="*/ 365 w 788"/>
                    <a:gd name="T59" fmla="*/ 739 h 1086"/>
                    <a:gd name="T60" fmla="*/ 393 w 788"/>
                    <a:gd name="T61" fmla="*/ 768 h 1086"/>
                    <a:gd name="T62" fmla="*/ 421 w 788"/>
                    <a:gd name="T63" fmla="*/ 785 h 1086"/>
                    <a:gd name="T64" fmla="*/ 450 w 788"/>
                    <a:gd name="T65" fmla="*/ 782 h 1086"/>
                    <a:gd name="T66" fmla="*/ 472 w 788"/>
                    <a:gd name="T67" fmla="*/ 757 h 1086"/>
                    <a:gd name="T68" fmla="*/ 491 w 788"/>
                    <a:gd name="T69" fmla="*/ 722 h 1086"/>
                    <a:gd name="T70" fmla="*/ 505 w 788"/>
                    <a:gd name="T71" fmla="*/ 682 h 1086"/>
                    <a:gd name="T72" fmla="*/ 513 w 788"/>
                    <a:gd name="T73" fmla="*/ 648 h 1086"/>
                    <a:gd name="T74" fmla="*/ 517 w 788"/>
                    <a:gd name="T75" fmla="*/ 626 h 1086"/>
                    <a:gd name="T76" fmla="*/ 525 w 788"/>
                    <a:gd name="T77" fmla="*/ 607 h 1086"/>
                    <a:gd name="T78" fmla="*/ 547 w 788"/>
                    <a:gd name="T79" fmla="*/ 583 h 1086"/>
                    <a:gd name="T80" fmla="*/ 573 w 788"/>
                    <a:gd name="T81" fmla="*/ 559 h 1086"/>
                    <a:gd name="T82" fmla="*/ 594 w 788"/>
                    <a:gd name="T83" fmla="*/ 542 h 1086"/>
                    <a:gd name="T84" fmla="*/ 607 w 788"/>
                    <a:gd name="T85" fmla="*/ 534 h 1086"/>
                    <a:gd name="T86" fmla="*/ 640 w 788"/>
                    <a:gd name="T87" fmla="*/ 529 h 1086"/>
                    <a:gd name="T88" fmla="*/ 683 w 788"/>
                    <a:gd name="T89" fmla="*/ 526 h 1086"/>
                    <a:gd name="T90" fmla="*/ 725 w 788"/>
                    <a:gd name="T91" fmla="*/ 523 h 1086"/>
                    <a:gd name="T92" fmla="*/ 750 w 788"/>
                    <a:gd name="T93" fmla="*/ 521 h 1086"/>
                    <a:gd name="T94" fmla="*/ 767 w 788"/>
                    <a:gd name="T95" fmla="*/ 508 h 1086"/>
                    <a:gd name="T96" fmla="*/ 788 w 788"/>
                    <a:gd name="T97" fmla="*/ 481 h 1086"/>
                    <a:gd name="T98" fmla="*/ 0 w 788"/>
                    <a:gd name="T99" fmla="*/ 1086 h 10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88" h="1086">
                      <a:moveTo>
                        <a:pt x="0" y="0"/>
                      </a:moveTo>
                      <a:lnTo>
                        <a:pt x="16" y="5"/>
                      </a:lnTo>
                      <a:lnTo>
                        <a:pt x="31" y="12"/>
                      </a:lnTo>
                      <a:lnTo>
                        <a:pt x="49" y="24"/>
                      </a:lnTo>
                      <a:lnTo>
                        <a:pt x="63" y="38"/>
                      </a:lnTo>
                      <a:lnTo>
                        <a:pt x="75" y="54"/>
                      </a:lnTo>
                      <a:lnTo>
                        <a:pt x="88" y="71"/>
                      </a:lnTo>
                      <a:lnTo>
                        <a:pt x="97" y="83"/>
                      </a:lnTo>
                      <a:lnTo>
                        <a:pt x="109" y="96"/>
                      </a:lnTo>
                      <a:lnTo>
                        <a:pt x="121" y="107"/>
                      </a:lnTo>
                      <a:lnTo>
                        <a:pt x="134" y="114"/>
                      </a:lnTo>
                      <a:lnTo>
                        <a:pt x="140" y="118"/>
                      </a:lnTo>
                      <a:lnTo>
                        <a:pt x="147" y="127"/>
                      </a:lnTo>
                      <a:lnTo>
                        <a:pt x="151" y="138"/>
                      </a:lnTo>
                      <a:lnTo>
                        <a:pt x="154" y="151"/>
                      </a:lnTo>
                      <a:lnTo>
                        <a:pt x="157" y="164"/>
                      </a:lnTo>
                      <a:lnTo>
                        <a:pt x="159" y="175"/>
                      </a:lnTo>
                      <a:lnTo>
                        <a:pt x="162" y="184"/>
                      </a:lnTo>
                      <a:lnTo>
                        <a:pt x="164" y="190"/>
                      </a:lnTo>
                      <a:lnTo>
                        <a:pt x="165" y="195"/>
                      </a:lnTo>
                      <a:lnTo>
                        <a:pt x="166" y="206"/>
                      </a:lnTo>
                      <a:lnTo>
                        <a:pt x="166" y="220"/>
                      </a:lnTo>
                      <a:lnTo>
                        <a:pt x="166" y="237"/>
                      </a:lnTo>
                      <a:lnTo>
                        <a:pt x="166" y="254"/>
                      </a:lnTo>
                      <a:lnTo>
                        <a:pt x="166" y="272"/>
                      </a:lnTo>
                      <a:lnTo>
                        <a:pt x="167" y="287"/>
                      </a:lnTo>
                      <a:lnTo>
                        <a:pt x="168" y="301"/>
                      </a:lnTo>
                      <a:lnTo>
                        <a:pt x="170" y="312"/>
                      </a:lnTo>
                      <a:lnTo>
                        <a:pt x="173" y="316"/>
                      </a:lnTo>
                      <a:lnTo>
                        <a:pt x="179" y="321"/>
                      </a:lnTo>
                      <a:lnTo>
                        <a:pt x="186" y="332"/>
                      </a:lnTo>
                      <a:lnTo>
                        <a:pt x="194" y="344"/>
                      </a:lnTo>
                      <a:lnTo>
                        <a:pt x="203" y="358"/>
                      </a:lnTo>
                      <a:lnTo>
                        <a:pt x="212" y="372"/>
                      </a:lnTo>
                      <a:lnTo>
                        <a:pt x="222" y="382"/>
                      </a:lnTo>
                      <a:lnTo>
                        <a:pt x="231" y="389"/>
                      </a:lnTo>
                      <a:lnTo>
                        <a:pt x="238" y="394"/>
                      </a:lnTo>
                      <a:lnTo>
                        <a:pt x="247" y="404"/>
                      </a:lnTo>
                      <a:lnTo>
                        <a:pt x="257" y="417"/>
                      </a:lnTo>
                      <a:lnTo>
                        <a:pt x="266" y="433"/>
                      </a:lnTo>
                      <a:lnTo>
                        <a:pt x="276" y="451"/>
                      </a:lnTo>
                      <a:lnTo>
                        <a:pt x="285" y="470"/>
                      </a:lnTo>
                      <a:lnTo>
                        <a:pt x="294" y="490"/>
                      </a:lnTo>
                      <a:lnTo>
                        <a:pt x="300" y="508"/>
                      </a:lnTo>
                      <a:lnTo>
                        <a:pt x="305" y="525"/>
                      </a:lnTo>
                      <a:lnTo>
                        <a:pt x="307" y="540"/>
                      </a:lnTo>
                      <a:lnTo>
                        <a:pt x="308" y="556"/>
                      </a:lnTo>
                      <a:lnTo>
                        <a:pt x="307" y="574"/>
                      </a:lnTo>
                      <a:lnTo>
                        <a:pt x="307" y="594"/>
                      </a:lnTo>
                      <a:lnTo>
                        <a:pt x="306" y="614"/>
                      </a:lnTo>
                      <a:lnTo>
                        <a:pt x="306" y="633"/>
                      </a:lnTo>
                      <a:lnTo>
                        <a:pt x="307" y="651"/>
                      </a:lnTo>
                      <a:lnTo>
                        <a:pt x="308" y="664"/>
                      </a:lnTo>
                      <a:lnTo>
                        <a:pt x="312" y="676"/>
                      </a:lnTo>
                      <a:lnTo>
                        <a:pt x="317" y="681"/>
                      </a:lnTo>
                      <a:lnTo>
                        <a:pt x="323" y="687"/>
                      </a:lnTo>
                      <a:lnTo>
                        <a:pt x="332" y="696"/>
                      </a:lnTo>
                      <a:lnTo>
                        <a:pt x="341" y="710"/>
                      </a:lnTo>
                      <a:lnTo>
                        <a:pt x="353" y="724"/>
                      </a:lnTo>
                      <a:lnTo>
                        <a:pt x="365" y="739"/>
                      </a:lnTo>
                      <a:lnTo>
                        <a:pt x="378" y="754"/>
                      </a:lnTo>
                      <a:lnTo>
                        <a:pt x="393" y="768"/>
                      </a:lnTo>
                      <a:lnTo>
                        <a:pt x="407" y="779"/>
                      </a:lnTo>
                      <a:lnTo>
                        <a:pt x="421" y="785"/>
                      </a:lnTo>
                      <a:lnTo>
                        <a:pt x="436" y="786"/>
                      </a:lnTo>
                      <a:lnTo>
                        <a:pt x="450" y="782"/>
                      </a:lnTo>
                      <a:lnTo>
                        <a:pt x="462" y="772"/>
                      </a:lnTo>
                      <a:lnTo>
                        <a:pt x="472" y="757"/>
                      </a:lnTo>
                      <a:lnTo>
                        <a:pt x="483" y="741"/>
                      </a:lnTo>
                      <a:lnTo>
                        <a:pt x="491" y="722"/>
                      </a:lnTo>
                      <a:lnTo>
                        <a:pt x="499" y="701"/>
                      </a:lnTo>
                      <a:lnTo>
                        <a:pt x="505" y="682"/>
                      </a:lnTo>
                      <a:lnTo>
                        <a:pt x="510" y="663"/>
                      </a:lnTo>
                      <a:lnTo>
                        <a:pt x="513" y="648"/>
                      </a:lnTo>
                      <a:lnTo>
                        <a:pt x="515" y="635"/>
                      </a:lnTo>
                      <a:lnTo>
                        <a:pt x="517" y="626"/>
                      </a:lnTo>
                      <a:lnTo>
                        <a:pt x="519" y="618"/>
                      </a:lnTo>
                      <a:lnTo>
                        <a:pt x="525" y="607"/>
                      </a:lnTo>
                      <a:lnTo>
                        <a:pt x="536" y="596"/>
                      </a:lnTo>
                      <a:lnTo>
                        <a:pt x="547" y="583"/>
                      </a:lnTo>
                      <a:lnTo>
                        <a:pt x="560" y="570"/>
                      </a:lnTo>
                      <a:lnTo>
                        <a:pt x="573" y="559"/>
                      </a:lnTo>
                      <a:lnTo>
                        <a:pt x="584" y="549"/>
                      </a:lnTo>
                      <a:lnTo>
                        <a:pt x="594" y="542"/>
                      </a:lnTo>
                      <a:lnTo>
                        <a:pt x="599" y="537"/>
                      </a:lnTo>
                      <a:lnTo>
                        <a:pt x="607" y="534"/>
                      </a:lnTo>
                      <a:lnTo>
                        <a:pt x="621" y="531"/>
                      </a:lnTo>
                      <a:lnTo>
                        <a:pt x="640" y="529"/>
                      </a:lnTo>
                      <a:lnTo>
                        <a:pt x="661" y="527"/>
                      </a:lnTo>
                      <a:lnTo>
                        <a:pt x="683" y="526"/>
                      </a:lnTo>
                      <a:lnTo>
                        <a:pt x="706" y="525"/>
                      </a:lnTo>
                      <a:lnTo>
                        <a:pt x="725" y="523"/>
                      </a:lnTo>
                      <a:lnTo>
                        <a:pt x="740" y="522"/>
                      </a:lnTo>
                      <a:lnTo>
                        <a:pt x="750" y="521"/>
                      </a:lnTo>
                      <a:lnTo>
                        <a:pt x="757" y="518"/>
                      </a:lnTo>
                      <a:lnTo>
                        <a:pt x="767" y="508"/>
                      </a:lnTo>
                      <a:lnTo>
                        <a:pt x="777" y="495"/>
                      </a:lnTo>
                      <a:lnTo>
                        <a:pt x="788" y="481"/>
                      </a:lnTo>
                      <a:lnTo>
                        <a:pt x="788" y="1086"/>
                      </a:lnTo>
                      <a:lnTo>
                        <a:pt x="0" y="108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AD04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79">
                  <a:extLst>
                    <a:ext uri="{FF2B5EF4-FFF2-40B4-BE49-F238E27FC236}">
                      <a16:creationId xmlns:a16="http://schemas.microsoft.com/office/drawing/2014/main" id="{8C8AD691-9030-4B6F-8AF1-D8F9B54C1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013" y="3211513"/>
                  <a:ext cx="122238" cy="117475"/>
                </a:xfrm>
                <a:custGeom>
                  <a:avLst/>
                  <a:gdLst>
                    <a:gd name="T0" fmla="*/ 0 w 543"/>
                    <a:gd name="T1" fmla="*/ 0 h 521"/>
                    <a:gd name="T2" fmla="*/ 35 w 543"/>
                    <a:gd name="T3" fmla="*/ 21 h 521"/>
                    <a:gd name="T4" fmla="*/ 57 w 543"/>
                    <a:gd name="T5" fmla="*/ 34 h 521"/>
                    <a:gd name="T6" fmla="*/ 80 w 543"/>
                    <a:gd name="T7" fmla="*/ 51 h 521"/>
                    <a:gd name="T8" fmla="*/ 102 w 543"/>
                    <a:gd name="T9" fmla="*/ 70 h 521"/>
                    <a:gd name="T10" fmla="*/ 123 w 543"/>
                    <a:gd name="T11" fmla="*/ 92 h 521"/>
                    <a:gd name="T12" fmla="*/ 140 w 543"/>
                    <a:gd name="T13" fmla="*/ 117 h 521"/>
                    <a:gd name="T14" fmla="*/ 163 w 543"/>
                    <a:gd name="T15" fmla="*/ 150 h 521"/>
                    <a:gd name="T16" fmla="*/ 190 w 543"/>
                    <a:gd name="T17" fmla="*/ 181 h 521"/>
                    <a:gd name="T18" fmla="*/ 223 w 543"/>
                    <a:gd name="T19" fmla="*/ 210 h 521"/>
                    <a:gd name="T20" fmla="*/ 258 w 543"/>
                    <a:gd name="T21" fmla="*/ 238 h 521"/>
                    <a:gd name="T22" fmla="*/ 295 w 543"/>
                    <a:gd name="T23" fmla="*/ 263 h 521"/>
                    <a:gd name="T24" fmla="*/ 332 w 543"/>
                    <a:gd name="T25" fmla="*/ 286 h 521"/>
                    <a:gd name="T26" fmla="*/ 369 w 543"/>
                    <a:gd name="T27" fmla="*/ 308 h 521"/>
                    <a:gd name="T28" fmla="*/ 404 w 543"/>
                    <a:gd name="T29" fmla="*/ 327 h 521"/>
                    <a:gd name="T30" fmla="*/ 426 w 543"/>
                    <a:gd name="T31" fmla="*/ 341 h 521"/>
                    <a:gd name="T32" fmla="*/ 446 w 543"/>
                    <a:gd name="T33" fmla="*/ 358 h 521"/>
                    <a:gd name="T34" fmla="*/ 462 w 543"/>
                    <a:gd name="T35" fmla="*/ 378 h 521"/>
                    <a:gd name="T36" fmla="*/ 476 w 543"/>
                    <a:gd name="T37" fmla="*/ 401 h 521"/>
                    <a:gd name="T38" fmla="*/ 489 w 543"/>
                    <a:gd name="T39" fmla="*/ 423 h 521"/>
                    <a:gd name="T40" fmla="*/ 500 w 543"/>
                    <a:gd name="T41" fmla="*/ 445 h 521"/>
                    <a:gd name="T42" fmla="*/ 509 w 543"/>
                    <a:gd name="T43" fmla="*/ 466 h 521"/>
                    <a:gd name="T44" fmla="*/ 518 w 543"/>
                    <a:gd name="T45" fmla="*/ 484 h 521"/>
                    <a:gd name="T46" fmla="*/ 526 w 543"/>
                    <a:gd name="T47" fmla="*/ 501 h 521"/>
                    <a:gd name="T48" fmla="*/ 534 w 543"/>
                    <a:gd name="T49" fmla="*/ 514 h 521"/>
                    <a:gd name="T50" fmla="*/ 543 w 543"/>
                    <a:gd name="T51" fmla="*/ 521 h 521"/>
                    <a:gd name="T52" fmla="*/ 0 w 543"/>
                    <a:gd name="T53" fmla="*/ 521 h 521"/>
                    <a:gd name="T54" fmla="*/ 0 w 543"/>
                    <a:gd name="T55" fmla="*/ 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543" h="521">
                      <a:moveTo>
                        <a:pt x="0" y="0"/>
                      </a:moveTo>
                      <a:lnTo>
                        <a:pt x="35" y="21"/>
                      </a:lnTo>
                      <a:lnTo>
                        <a:pt x="57" y="34"/>
                      </a:lnTo>
                      <a:lnTo>
                        <a:pt x="80" y="51"/>
                      </a:lnTo>
                      <a:lnTo>
                        <a:pt x="102" y="70"/>
                      </a:lnTo>
                      <a:lnTo>
                        <a:pt x="123" y="92"/>
                      </a:lnTo>
                      <a:lnTo>
                        <a:pt x="140" y="117"/>
                      </a:lnTo>
                      <a:lnTo>
                        <a:pt x="163" y="150"/>
                      </a:lnTo>
                      <a:lnTo>
                        <a:pt x="190" y="181"/>
                      </a:lnTo>
                      <a:lnTo>
                        <a:pt x="223" y="210"/>
                      </a:lnTo>
                      <a:lnTo>
                        <a:pt x="258" y="238"/>
                      </a:lnTo>
                      <a:lnTo>
                        <a:pt x="295" y="263"/>
                      </a:lnTo>
                      <a:lnTo>
                        <a:pt x="332" y="286"/>
                      </a:lnTo>
                      <a:lnTo>
                        <a:pt x="369" y="308"/>
                      </a:lnTo>
                      <a:lnTo>
                        <a:pt x="404" y="327"/>
                      </a:lnTo>
                      <a:lnTo>
                        <a:pt x="426" y="341"/>
                      </a:lnTo>
                      <a:lnTo>
                        <a:pt x="446" y="358"/>
                      </a:lnTo>
                      <a:lnTo>
                        <a:pt x="462" y="378"/>
                      </a:lnTo>
                      <a:lnTo>
                        <a:pt x="476" y="401"/>
                      </a:lnTo>
                      <a:lnTo>
                        <a:pt x="489" y="423"/>
                      </a:lnTo>
                      <a:lnTo>
                        <a:pt x="500" y="445"/>
                      </a:lnTo>
                      <a:lnTo>
                        <a:pt x="509" y="466"/>
                      </a:lnTo>
                      <a:lnTo>
                        <a:pt x="518" y="484"/>
                      </a:lnTo>
                      <a:lnTo>
                        <a:pt x="526" y="501"/>
                      </a:lnTo>
                      <a:lnTo>
                        <a:pt x="534" y="514"/>
                      </a:lnTo>
                      <a:lnTo>
                        <a:pt x="543" y="521"/>
                      </a:lnTo>
                      <a:lnTo>
                        <a:pt x="0" y="5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79A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80">
                  <a:extLst>
                    <a:ext uri="{FF2B5EF4-FFF2-40B4-BE49-F238E27FC236}">
                      <a16:creationId xmlns:a16="http://schemas.microsoft.com/office/drawing/2014/main" id="{BC47BA6F-09BD-4AFC-BD55-F2C1E6933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5550" y="3049588"/>
                  <a:ext cx="68263" cy="115888"/>
                </a:xfrm>
                <a:custGeom>
                  <a:avLst/>
                  <a:gdLst>
                    <a:gd name="T0" fmla="*/ 0 w 302"/>
                    <a:gd name="T1" fmla="*/ 0 h 511"/>
                    <a:gd name="T2" fmla="*/ 302 w 302"/>
                    <a:gd name="T3" fmla="*/ 0 h 511"/>
                    <a:gd name="T4" fmla="*/ 302 w 302"/>
                    <a:gd name="T5" fmla="*/ 508 h 511"/>
                    <a:gd name="T6" fmla="*/ 298 w 302"/>
                    <a:gd name="T7" fmla="*/ 509 h 511"/>
                    <a:gd name="T8" fmla="*/ 295 w 302"/>
                    <a:gd name="T9" fmla="*/ 510 h 511"/>
                    <a:gd name="T10" fmla="*/ 285 w 302"/>
                    <a:gd name="T11" fmla="*/ 511 h 511"/>
                    <a:gd name="T12" fmla="*/ 274 w 302"/>
                    <a:gd name="T13" fmla="*/ 509 h 511"/>
                    <a:gd name="T14" fmla="*/ 259 w 302"/>
                    <a:gd name="T15" fmla="*/ 505 h 511"/>
                    <a:gd name="T16" fmla="*/ 243 w 302"/>
                    <a:gd name="T17" fmla="*/ 499 h 511"/>
                    <a:gd name="T18" fmla="*/ 227 w 302"/>
                    <a:gd name="T19" fmla="*/ 490 h 511"/>
                    <a:gd name="T20" fmla="*/ 211 w 302"/>
                    <a:gd name="T21" fmla="*/ 482 h 511"/>
                    <a:gd name="T22" fmla="*/ 195 w 302"/>
                    <a:gd name="T23" fmla="*/ 473 h 511"/>
                    <a:gd name="T24" fmla="*/ 183 w 302"/>
                    <a:gd name="T25" fmla="*/ 465 h 511"/>
                    <a:gd name="T26" fmla="*/ 171 w 302"/>
                    <a:gd name="T27" fmla="*/ 456 h 511"/>
                    <a:gd name="T28" fmla="*/ 164 w 302"/>
                    <a:gd name="T29" fmla="*/ 450 h 511"/>
                    <a:gd name="T30" fmla="*/ 159 w 302"/>
                    <a:gd name="T31" fmla="*/ 446 h 511"/>
                    <a:gd name="T32" fmla="*/ 159 w 302"/>
                    <a:gd name="T33" fmla="*/ 440 h 511"/>
                    <a:gd name="T34" fmla="*/ 160 w 302"/>
                    <a:gd name="T35" fmla="*/ 431 h 511"/>
                    <a:gd name="T36" fmla="*/ 165 w 302"/>
                    <a:gd name="T37" fmla="*/ 419 h 511"/>
                    <a:gd name="T38" fmla="*/ 169 w 302"/>
                    <a:gd name="T39" fmla="*/ 406 h 511"/>
                    <a:gd name="T40" fmla="*/ 174 w 302"/>
                    <a:gd name="T41" fmla="*/ 391 h 511"/>
                    <a:gd name="T42" fmla="*/ 179 w 302"/>
                    <a:gd name="T43" fmla="*/ 376 h 511"/>
                    <a:gd name="T44" fmla="*/ 184 w 302"/>
                    <a:gd name="T45" fmla="*/ 361 h 511"/>
                    <a:gd name="T46" fmla="*/ 188 w 302"/>
                    <a:gd name="T47" fmla="*/ 349 h 511"/>
                    <a:gd name="T48" fmla="*/ 190 w 302"/>
                    <a:gd name="T49" fmla="*/ 337 h 511"/>
                    <a:gd name="T50" fmla="*/ 190 w 302"/>
                    <a:gd name="T51" fmla="*/ 330 h 511"/>
                    <a:gd name="T52" fmla="*/ 187 w 302"/>
                    <a:gd name="T53" fmla="*/ 325 h 511"/>
                    <a:gd name="T54" fmla="*/ 181 w 302"/>
                    <a:gd name="T55" fmla="*/ 322 h 511"/>
                    <a:gd name="T56" fmla="*/ 173 w 302"/>
                    <a:gd name="T57" fmla="*/ 316 h 511"/>
                    <a:gd name="T58" fmla="*/ 164 w 302"/>
                    <a:gd name="T59" fmla="*/ 308 h 511"/>
                    <a:gd name="T60" fmla="*/ 154 w 302"/>
                    <a:gd name="T61" fmla="*/ 301 h 511"/>
                    <a:gd name="T62" fmla="*/ 145 w 302"/>
                    <a:gd name="T63" fmla="*/ 293 h 511"/>
                    <a:gd name="T64" fmla="*/ 134 w 302"/>
                    <a:gd name="T65" fmla="*/ 286 h 511"/>
                    <a:gd name="T66" fmla="*/ 126 w 302"/>
                    <a:gd name="T67" fmla="*/ 281 h 511"/>
                    <a:gd name="T68" fmla="*/ 118 w 302"/>
                    <a:gd name="T69" fmla="*/ 278 h 511"/>
                    <a:gd name="T70" fmla="*/ 113 w 302"/>
                    <a:gd name="T71" fmla="*/ 279 h 511"/>
                    <a:gd name="T72" fmla="*/ 108 w 302"/>
                    <a:gd name="T73" fmla="*/ 281 h 511"/>
                    <a:gd name="T74" fmla="*/ 99 w 302"/>
                    <a:gd name="T75" fmla="*/ 279 h 511"/>
                    <a:gd name="T76" fmla="*/ 88 w 302"/>
                    <a:gd name="T77" fmla="*/ 276 h 511"/>
                    <a:gd name="T78" fmla="*/ 75 w 302"/>
                    <a:gd name="T79" fmla="*/ 270 h 511"/>
                    <a:gd name="T80" fmla="*/ 61 w 302"/>
                    <a:gd name="T81" fmla="*/ 263 h 511"/>
                    <a:gd name="T82" fmla="*/ 47 w 302"/>
                    <a:gd name="T83" fmla="*/ 256 h 511"/>
                    <a:gd name="T84" fmla="*/ 35 w 302"/>
                    <a:gd name="T85" fmla="*/ 247 h 511"/>
                    <a:gd name="T86" fmla="*/ 23 w 302"/>
                    <a:gd name="T87" fmla="*/ 239 h 511"/>
                    <a:gd name="T88" fmla="*/ 15 w 302"/>
                    <a:gd name="T89" fmla="*/ 231 h 511"/>
                    <a:gd name="T90" fmla="*/ 9 w 302"/>
                    <a:gd name="T91" fmla="*/ 224 h 511"/>
                    <a:gd name="T92" fmla="*/ 6 w 302"/>
                    <a:gd name="T93" fmla="*/ 215 h 511"/>
                    <a:gd name="T94" fmla="*/ 4 w 302"/>
                    <a:gd name="T95" fmla="*/ 201 h 511"/>
                    <a:gd name="T96" fmla="*/ 3 w 302"/>
                    <a:gd name="T97" fmla="*/ 181 h 511"/>
                    <a:gd name="T98" fmla="*/ 2 w 302"/>
                    <a:gd name="T99" fmla="*/ 158 h 511"/>
                    <a:gd name="T100" fmla="*/ 1 w 302"/>
                    <a:gd name="T101" fmla="*/ 133 h 511"/>
                    <a:gd name="T102" fmla="*/ 1 w 302"/>
                    <a:gd name="T103" fmla="*/ 107 h 511"/>
                    <a:gd name="T104" fmla="*/ 1 w 302"/>
                    <a:gd name="T105" fmla="*/ 80 h 511"/>
                    <a:gd name="T106" fmla="*/ 1 w 302"/>
                    <a:gd name="T107" fmla="*/ 56 h 511"/>
                    <a:gd name="T108" fmla="*/ 1 w 302"/>
                    <a:gd name="T109" fmla="*/ 33 h 511"/>
                    <a:gd name="T110" fmla="*/ 1 w 302"/>
                    <a:gd name="T111" fmla="*/ 15 h 511"/>
                    <a:gd name="T112" fmla="*/ 0 w 302"/>
                    <a:gd name="T113" fmla="*/ 0 h 5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02" h="511">
                      <a:moveTo>
                        <a:pt x="0" y="0"/>
                      </a:moveTo>
                      <a:lnTo>
                        <a:pt x="302" y="0"/>
                      </a:lnTo>
                      <a:lnTo>
                        <a:pt x="302" y="508"/>
                      </a:lnTo>
                      <a:lnTo>
                        <a:pt x="298" y="509"/>
                      </a:lnTo>
                      <a:lnTo>
                        <a:pt x="295" y="510"/>
                      </a:lnTo>
                      <a:lnTo>
                        <a:pt x="285" y="511"/>
                      </a:lnTo>
                      <a:lnTo>
                        <a:pt x="274" y="509"/>
                      </a:lnTo>
                      <a:lnTo>
                        <a:pt x="259" y="505"/>
                      </a:lnTo>
                      <a:lnTo>
                        <a:pt x="243" y="499"/>
                      </a:lnTo>
                      <a:lnTo>
                        <a:pt x="227" y="490"/>
                      </a:lnTo>
                      <a:lnTo>
                        <a:pt x="211" y="482"/>
                      </a:lnTo>
                      <a:lnTo>
                        <a:pt x="195" y="473"/>
                      </a:lnTo>
                      <a:lnTo>
                        <a:pt x="183" y="465"/>
                      </a:lnTo>
                      <a:lnTo>
                        <a:pt x="171" y="456"/>
                      </a:lnTo>
                      <a:lnTo>
                        <a:pt x="164" y="450"/>
                      </a:lnTo>
                      <a:lnTo>
                        <a:pt x="159" y="446"/>
                      </a:lnTo>
                      <a:lnTo>
                        <a:pt x="159" y="440"/>
                      </a:lnTo>
                      <a:lnTo>
                        <a:pt x="160" y="431"/>
                      </a:lnTo>
                      <a:lnTo>
                        <a:pt x="165" y="419"/>
                      </a:lnTo>
                      <a:lnTo>
                        <a:pt x="169" y="406"/>
                      </a:lnTo>
                      <a:lnTo>
                        <a:pt x="174" y="391"/>
                      </a:lnTo>
                      <a:lnTo>
                        <a:pt x="179" y="376"/>
                      </a:lnTo>
                      <a:lnTo>
                        <a:pt x="184" y="361"/>
                      </a:lnTo>
                      <a:lnTo>
                        <a:pt x="188" y="349"/>
                      </a:lnTo>
                      <a:lnTo>
                        <a:pt x="190" y="337"/>
                      </a:lnTo>
                      <a:lnTo>
                        <a:pt x="190" y="330"/>
                      </a:lnTo>
                      <a:lnTo>
                        <a:pt x="187" y="325"/>
                      </a:lnTo>
                      <a:lnTo>
                        <a:pt x="181" y="322"/>
                      </a:lnTo>
                      <a:lnTo>
                        <a:pt x="173" y="316"/>
                      </a:lnTo>
                      <a:lnTo>
                        <a:pt x="164" y="308"/>
                      </a:lnTo>
                      <a:lnTo>
                        <a:pt x="154" y="301"/>
                      </a:lnTo>
                      <a:lnTo>
                        <a:pt x="145" y="293"/>
                      </a:lnTo>
                      <a:lnTo>
                        <a:pt x="134" y="286"/>
                      </a:lnTo>
                      <a:lnTo>
                        <a:pt x="126" y="281"/>
                      </a:lnTo>
                      <a:lnTo>
                        <a:pt x="118" y="278"/>
                      </a:lnTo>
                      <a:lnTo>
                        <a:pt x="113" y="279"/>
                      </a:lnTo>
                      <a:lnTo>
                        <a:pt x="108" y="281"/>
                      </a:lnTo>
                      <a:lnTo>
                        <a:pt x="99" y="279"/>
                      </a:lnTo>
                      <a:lnTo>
                        <a:pt x="88" y="276"/>
                      </a:lnTo>
                      <a:lnTo>
                        <a:pt x="75" y="270"/>
                      </a:lnTo>
                      <a:lnTo>
                        <a:pt x="61" y="263"/>
                      </a:lnTo>
                      <a:lnTo>
                        <a:pt x="47" y="256"/>
                      </a:lnTo>
                      <a:lnTo>
                        <a:pt x="35" y="247"/>
                      </a:lnTo>
                      <a:lnTo>
                        <a:pt x="23" y="239"/>
                      </a:lnTo>
                      <a:lnTo>
                        <a:pt x="15" y="231"/>
                      </a:lnTo>
                      <a:lnTo>
                        <a:pt x="9" y="224"/>
                      </a:lnTo>
                      <a:lnTo>
                        <a:pt x="6" y="215"/>
                      </a:lnTo>
                      <a:lnTo>
                        <a:pt x="4" y="201"/>
                      </a:lnTo>
                      <a:lnTo>
                        <a:pt x="3" y="181"/>
                      </a:lnTo>
                      <a:lnTo>
                        <a:pt x="2" y="158"/>
                      </a:lnTo>
                      <a:lnTo>
                        <a:pt x="1" y="133"/>
                      </a:lnTo>
                      <a:lnTo>
                        <a:pt x="1" y="107"/>
                      </a:lnTo>
                      <a:lnTo>
                        <a:pt x="1" y="80"/>
                      </a:lnTo>
                      <a:lnTo>
                        <a:pt x="1" y="56"/>
                      </a:lnTo>
                      <a:lnTo>
                        <a:pt x="1" y="33"/>
                      </a:lnTo>
                      <a:lnTo>
                        <a:pt x="1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AD04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81">
                  <a:extLst>
                    <a:ext uri="{FF2B5EF4-FFF2-40B4-BE49-F238E27FC236}">
                      <a16:creationId xmlns:a16="http://schemas.microsoft.com/office/drawing/2014/main" id="{A882F2E5-7555-42D7-9B85-36D666A0FA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3013" y="3260725"/>
                  <a:ext cx="25400" cy="23813"/>
                </a:xfrm>
                <a:custGeom>
                  <a:avLst/>
                  <a:gdLst>
                    <a:gd name="T0" fmla="*/ 54 w 107"/>
                    <a:gd name="T1" fmla="*/ 0 h 107"/>
                    <a:gd name="T2" fmla="*/ 71 w 107"/>
                    <a:gd name="T3" fmla="*/ 3 h 107"/>
                    <a:gd name="T4" fmla="*/ 85 w 107"/>
                    <a:gd name="T5" fmla="*/ 10 h 107"/>
                    <a:gd name="T6" fmla="*/ 96 w 107"/>
                    <a:gd name="T7" fmla="*/ 22 h 107"/>
                    <a:gd name="T8" fmla="*/ 105 w 107"/>
                    <a:gd name="T9" fmla="*/ 37 h 107"/>
                    <a:gd name="T10" fmla="*/ 107 w 107"/>
                    <a:gd name="T11" fmla="*/ 54 h 107"/>
                    <a:gd name="T12" fmla="*/ 105 w 107"/>
                    <a:gd name="T13" fmla="*/ 70 h 107"/>
                    <a:gd name="T14" fmla="*/ 96 w 107"/>
                    <a:gd name="T15" fmla="*/ 85 h 107"/>
                    <a:gd name="T16" fmla="*/ 85 w 107"/>
                    <a:gd name="T17" fmla="*/ 97 h 107"/>
                    <a:gd name="T18" fmla="*/ 71 w 107"/>
                    <a:gd name="T19" fmla="*/ 104 h 107"/>
                    <a:gd name="T20" fmla="*/ 54 w 107"/>
                    <a:gd name="T21" fmla="*/ 107 h 107"/>
                    <a:gd name="T22" fmla="*/ 37 w 107"/>
                    <a:gd name="T23" fmla="*/ 104 h 107"/>
                    <a:gd name="T24" fmla="*/ 22 w 107"/>
                    <a:gd name="T25" fmla="*/ 97 h 107"/>
                    <a:gd name="T26" fmla="*/ 11 w 107"/>
                    <a:gd name="T27" fmla="*/ 85 h 107"/>
                    <a:gd name="T28" fmla="*/ 3 w 107"/>
                    <a:gd name="T29" fmla="*/ 70 h 107"/>
                    <a:gd name="T30" fmla="*/ 0 w 107"/>
                    <a:gd name="T31" fmla="*/ 54 h 107"/>
                    <a:gd name="T32" fmla="*/ 3 w 107"/>
                    <a:gd name="T33" fmla="*/ 37 h 107"/>
                    <a:gd name="T34" fmla="*/ 11 w 107"/>
                    <a:gd name="T35" fmla="*/ 22 h 107"/>
                    <a:gd name="T36" fmla="*/ 22 w 107"/>
                    <a:gd name="T37" fmla="*/ 10 h 107"/>
                    <a:gd name="T38" fmla="*/ 37 w 107"/>
                    <a:gd name="T39" fmla="*/ 3 h 107"/>
                    <a:gd name="T40" fmla="*/ 54 w 107"/>
                    <a:gd name="T41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7" h="107">
                      <a:moveTo>
                        <a:pt x="54" y="0"/>
                      </a:moveTo>
                      <a:lnTo>
                        <a:pt x="71" y="3"/>
                      </a:lnTo>
                      <a:lnTo>
                        <a:pt x="85" y="10"/>
                      </a:lnTo>
                      <a:lnTo>
                        <a:pt x="96" y="22"/>
                      </a:lnTo>
                      <a:lnTo>
                        <a:pt x="105" y="37"/>
                      </a:lnTo>
                      <a:lnTo>
                        <a:pt x="107" y="54"/>
                      </a:lnTo>
                      <a:lnTo>
                        <a:pt x="105" y="70"/>
                      </a:lnTo>
                      <a:lnTo>
                        <a:pt x="96" y="85"/>
                      </a:lnTo>
                      <a:lnTo>
                        <a:pt x="85" y="97"/>
                      </a:lnTo>
                      <a:lnTo>
                        <a:pt x="71" y="104"/>
                      </a:lnTo>
                      <a:lnTo>
                        <a:pt x="54" y="107"/>
                      </a:lnTo>
                      <a:lnTo>
                        <a:pt x="37" y="104"/>
                      </a:lnTo>
                      <a:lnTo>
                        <a:pt x="22" y="97"/>
                      </a:lnTo>
                      <a:lnTo>
                        <a:pt x="11" y="85"/>
                      </a:lnTo>
                      <a:lnTo>
                        <a:pt x="3" y="70"/>
                      </a:lnTo>
                      <a:lnTo>
                        <a:pt x="0" y="54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0"/>
                      </a:lnTo>
                      <a:lnTo>
                        <a:pt x="37" y="3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7FF7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82">
                  <a:extLst>
                    <a:ext uri="{FF2B5EF4-FFF2-40B4-BE49-F238E27FC236}">
                      <a16:creationId xmlns:a16="http://schemas.microsoft.com/office/drawing/2014/main" id="{8D8872E5-0643-4644-99A1-EB1E1B6A7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4588" y="3197225"/>
                  <a:ext cx="25400" cy="25400"/>
                </a:xfrm>
                <a:custGeom>
                  <a:avLst/>
                  <a:gdLst>
                    <a:gd name="T0" fmla="*/ 54 w 107"/>
                    <a:gd name="T1" fmla="*/ 0 h 108"/>
                    <a:gd name="T2" fmla="*/ 71 w 107"/>
                    <a:gd name="T3" fmla="*/ 3 h 108"/>
                    <a:gd name="T4" fmla="*/ 84 w 107"/>
                    <a:gd name="T5" fmla="*/ 11 h 108"/>
                    <a:gd name="T6" fmla="*/ 96 w 107"/>
                    <a:gd name="T7" fmla="*/ 22 h 108"/>
                    <a:gd name="T8" fmla="*/ 105 w 107"/>
                    <a:gd name="T9" fmla="*/ 37 h 108"/>
                    <a:gd name="T10" fmla="*/ 107 w 107"/>
                    <a:gd name="T11" fmla="*/ 54 h 108"/>
                    <a:gd name="T12" fmla="*/ 105 w 107"/>
                    <a:gd name="T13" fmla="*/ 71 h 108"/>
                    <a:gd name="T14" fmla="*/ 96 w 107"/>
                    <a:gd name="T15" fmla="*/ 86 h 108"/>
                    <a:gd name="T16" fmla="*/ 84 w 107"/>
                    <a:gd name="T17" fmla="*/ 97 h 108"/>
                    <a:gd name="T18" fmla="*/ 71 w 107"/>
                    <a:gd name="T19" fmla="*/ 105 h 108"/>
                    <a:gd name="T20" fmla="*/ 54 w 107"/>
                    <a:gd name="T21" fmla="*/ 108 h 108"/>
                    <a:gd name="T22" fmla="*/ 37 w 107"/>
                    <a:gd name="T23" fmla="*/ 105 h 108"/>
                    <a:gd name="T24" fmla="*/ 22 w 107"/>
                    <a:gd name="T25" fmla="*/ 97 h 108"/>
                    <a:gd name="T26" fmla="*/ 11 w 107"/>
                    <a:gd name="T27" fmla="*/ 86 h 108"/>
                    <a:gd name="T28" fmla="*/ 3 w 107"/>
                    <a:gd name="T29" fmla="*/ 71 h 108"/>
                    <a:gd name="T30" fmla="*/ 0 w 107"/>
                    <a:gd name="T31" fmla="*/ 54 h 108"/>
                    <a:gd name="T32" fmla="*/ 3 w 107"/>
                    <a:gd name="T33" fmla="*/ 37 h 108"/>
                    <a:gd name="T34" fmla="*/ 11 w 107"/>
                    <a:gd name="T35" fmla="*/ 22 h 108"/>
                    <a:gd name="T36" fmla="*/ 22 w 107"/>
                    <a:gd name="T37" fmla="*/ 11 h 108"/>
                    <a:gd name="T38" fmla="*/ 37 w 107"/>
                    <a:gd name="T39" fmla="*/ 3 h 108"/>
                    <a:gd name="T40" fmla="*/ 54 w 107"/>
                    <a:gd name="T41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7" h="108">
                      <a:moveTo>
                        <a:pt x="54" y="0"/>
                      </a:moveTo>
                      <a:lnTo>
                        <a:pt x="71" y="3"/>
                      </a:lnTo>
                      <a:lnTo>
                        <a:pt x="84" y="11"/>
                      </a:lnTo>
                      <a:lnTo>
                        <a:pt x="96" y="22"/>
                      </a:lnTo>
                      <a:lnTo>
                        <a:pt x="105" y="37"/>
                      </a:lnTo>
                      <a:lnTo>
                        <a:pt x="107" y="54"/>
                      </a:lnTo>
                      <a:lnTo>
                        <a:pt x="105" y="71"/>
                      </a:lnTo>
                      <a:lnTo>
                        <a:pt x="96" y="86"/>
                      </a:lnTo>
                      <a:lnTo>
                        <a:pt x="84" y="97"/>
                      </a:lnTo>
                      <a:lnTo>
                        <a:pt x="71" y="105"/>
                      </a:lnTo>
                      <a:lnTo>
                        <a:pt x="54" y="108"/>
                      </a:lnTo>
                      <a:lnTo>
                        <a:pt x="37" y="105"/>
                      </a:lnTo>
                      <a:lnTo>
                        <a:pt x="22" y="97"/>
                      </a:lnTo>
                      <a:lnTo>
                        <a:pt x="11" y="86"/>
                      </a:lnTo>
                      <a:lnTo>
                        <a:pt x="3" y="71"/>
                      </a:lnTo>
                      <a:lnTo>
                        <a:pt x="0" y="54"/>
                      </a:lnTo>
                      <a:lnTo>
                        <a:pt x="3" y="37"/>
                      </a:lnTo>
                      <a:lnTo>
                        <a:pt x="11" y="22"/>
                      </a:lnTo>
                      <a:lnTo>
                        <a:pt x="22" y="11"/>
                      </a:lnTo>
                      <a:lnTo>
                        <a:pt x="37" y="3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2881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83">
                  <a:extLst>
                    <a:ext uri="{FF2B5EF4-FFF2-40B4-BE49-F238E27FC236}">
                      <a16:creationId xmlns:a16="http://schemas.microsoft.com/office/drawing/2014/main" id="{DB8A20CA-C612-4B76-A075-F197AA898B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4600" y="3071813"/>
                  <a:ext cx="25400" cy="23813"/>
                </a:xfrm>
                <a:custGeom>
                  <a:avLst/>
                  <a:gdLst>
                    <a:gd name="T0" fmla="*/ 53 w 107"/>
                    <a:gd name="T1" fmla="*/ 0 h 107"/>
                    <a:gd name="T2" fmla="*/ 70 w 107"/>
                    <a:gd name="T3" fmla="*/ 3 h 107"/>
                    <a:gd name="T4" fmla="*/ 85 w 107"/>
                    <a:gd name="T5" fmla="*/ 11 h 107"/>
                    <a:gd name="T6" fmla="*/ 97 w 107"/>
                    <a:gd name="T7" fmla="*/ 22 h 107"/>
                    <a:gd name="T8" fmla="*/ 104 w 107"/>
                    <a:gd name="T9" fmla="*/ 37 h 107"/>
                    <a:gd name="T10" fmla="*/ 107 w 107"/>
                    <a:gd name="T11" fmla="*/ 54 h 107"/>
                    <a:gd name="T12" fmla="*/ 104 w 107"/>
                    <a:gd name="T13" fmla="*/ 71 h 107"/>
                    <a:gd name="T14" fmla="*/ 97 w 107"/>
                    <a:gd name="T15" fmla="*/ 86 h 107"/>
                    <a:gd name="T16" fmla="*/ 85 w 107"/>
                    <a:gd name="T17" fmla="*/ 97 h 107"/>
                    <a:gd name="T18" fmla="*/ 70 w 107"/>
                    <a:gd name="T19" fmla="*/ 105 h 107"/>
                    <a:gd name="T20" fmla="*/ 53 w 107"/>
                    <a:gd name="T21" fmla="*/ 107 h 107"/>
                    <a:gd name="T22" fmla="*/ 36 w 107"/>
                    <a:gd name="T23" fmla="*/ 105 h 107"/>
                    <a:gd name="T24" fmla="*/ 22 w 107"/>
                    <a:gd name="T25" fmla="*/ 97 h 107"/>
                    <a:gd name="T26" fmla="*/ 10 w 107"/>
                    <a:gd name="T27" fmla="*/ 86 h 107"/>
                    <a:gd name="T28" fmla="*/ 3 w 107"/>
                    <a:gd name="T29" fmla="*/ 71 h 107"/>
                    <a:gd name="T30" fmla="*/ 0 w 107"/>
                    <a:gd name="T31" fmla="*/ 54 h 107"/>
                    <a:gd name="T32" fmla="*/ 3 w 107"/>
                    <a:gd name="T33" fmla="*/ 37 h 107"/>
                    <a:gd name="T34" fmla="*/ 10 w 107"/>
                    <a:gd name="T35" fmla="*/ 22 h 107"/>
                    <a:gd name="T36" fmla="*/ 22 w 107"/>
                    <a:gd name="T37" fmla="*/ 11 h 107"/>
                    <a:gd name="T38" fmla="*/ 36 w 107"/>
                    <a:gd name="T39" fmla="*/ 3 h 107"/>
                    <a:gd name="T40" fmla="*/ 53 w 107"/>
                    <a:gd name="T41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7" h="107">
                      <a:moveTo>
                        <a:pt x="53" y="0"/>
                      </a:moveTo>
                      <a:lnTo>
                        <a:pt x="70" y="3"/>
                      </a:lnTo>
                      <a:lnTo>
                        <a:pt x="85" y="11"/>
                      </a:lnTo>
                      <a:lnTo>
                        <a:pt x="97" y="22"/>
                      </a:lnTo>
                      <a:lnTo>
                        <a:pt x="104" y="37"/>
                      </a:lnTo>
                      <a:lnTo>
                        <a:pt x="107" y="54"/>
                      </a:lnTo>
                      <a:lnTo>
                        <a:pt x="104" y="71"/>
                      </a:lnTo>
                      <a:lnTo>
                        <a:pt x="97" y="86"/>
                      </a:lnTo>
                      <a:lnTo>
                        <a:pt x="85" y="97"/>
                      </a:lnTo>
                      <a:lnTo>
                        <a:pt x="70" y="105"/>
                      </a:lnTo>
                      <a:lnTo>
                        <a:pt x="53" y="107"/>
                      </a:lnTo>
                      <a:lnTo>
                        <a:pt x="36" y="105"/>
                      </a:lnTo>
                      <a:lnTo>
                        <a:pt x="22" y="97"/>
                      </a:lnTo>
                      <a:lnTo>
                        <a:pt x="10" y="86"/>
                      </a:lnTo>
                      <a:lnTo>
                        <a:pt x="3" y="71"/>
                      </a:lnTo>
                      <a:lnTo>
                        <a:pt x="0" y="54"/>
                      </a:lnTo>
                      <a:lnTo>
                        <a:pt x="3" y="37"/>
                      </a:lnTo>
                      <a:lnTo>
                        <a:pt x="10" y="22"/>
                      </a:lnTo>
                      <a:lnTo>
                        <a:pt x="22" y="11"/>
                      </a:lnTo>
                      <a:lnTo>
                        <a:pt x="36" y="3"/>
                      </a:lnTo>
                      <a:lnTo>
                        <a:pt x="53" y="0"/>
                      </a:lnTo>
                      <a:close/>
                    </a:path>
                  </a:pathLst>
                </a:custGeom>
                <a:solidFill>
                  <a:srgbClr val="007AC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84">
                  <a:extLst>
                    <a:ext uri="{FF2B5EF4-FFF2-40B4-BE49-F238E27FC236}">
                      <a16:creationId xmlns:a16="http://schemas.microsoft.com/office/drawing/2014/main" id="{49603AF2-CFB9-4381-80D8-5B40BCA0F7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6013" y="3241675"/>
                  <a:ext cx="98425" cy="87313"/>
                </a:xfrm>
                <a:custGeom>
                  <a:avLst/>
                  <a:gdLst>
                    <a:gd name="T0" fmla="*/ 0 w 437"/>
                    <a:gd name="T1" fmla="*/ 0 h 388"/>
                    <a:gd name="T2" fmla="*/ 35 w 437"/>
                    <a:gd name="T3" fmla="*/ 28 h 388"/>
                    <a:gd name="T4" fmla="*/ 57 w 437"/>
                    <a:gd name="T5" fmla="*/ 47 h 388"/>
                    <a:gd name="T6" fmla="*/ 79 w 437"/>
                    <a:gd name="T7" fmla="*/ 68 h 388"/>
                    <a:gd name="T8" fmla="*/ 98 w 437"/>
                    <a:gd name="T9" fmla="*/ 90 h 388"/>
                    <a:gd name="T10" fmla="*/ 115 w 437"/>
                    <a:gd name="T11" fmla="*/ 114 h 388"/>
                    <a:gd name="T12" fmla="*/ 128 w 437"/>
                    <a:gd name="T13" fmla="*/ 133 h 388"/>
                    <a:gd name="T14" fmla="*/ 145 w 437"/>
                    <a:gd name="T15" fmla="*/ 148 h 388"/>
                    <a:gd name="T16" fmla="*/ 164 w 437"/>
                    <a:gd name="T17" fmla="*/ 162 h 388"/>
                    <a:gd name="T18" fmla="*/ 186 w 437"/>
                    <a:gd name="T19" fmla="*/ 174 h 388"/>
                    <a:gd name="T20" fmla="*/ 209 w 437"/>
                    <a:gd name="T21" fmla="*/ 184 h 388"/>
                    <a:gd name="T22" fmla="*/ 234 w 437"/>
                    <a:gd name="T23" fmla="*/ 194 h 388"/>
                    <a:gd name="T24" fmla="*/ 261 w 437"/>
                    <a:gd name="T25" fmla="*/ 203 h 388"/>
                    <a:gd name="T26" fmla="*/ 288 w 437"/>
                    <a:gd name="T27" fmla="*/ 214 h 388"/>
                    <a:gd name="T28" fmla="*/ 315 w 437"/>
                    <a:gd name="T29" fmla="*/ 223 h 388"/>
                    <a:gd name="T30" fmla="*/ 341 w 437"/>
                    <a:gd name="T31" fmla="*/ 235 h 388"/>
                    <a:gd name="T32" fmla="*/ 365 w 437"/>
                    <a:gd name="T33" fmla="*/ 249 h 388"/>
                    <a:gd name="T34" fmla="*/ 384 w 437"/>
                    <a:gd name="T35" fmla="*/ 263 h 388"/>
                    <a:gd name="T36" fmla="*/ 400 w 437"/>
                    <a:gd name="T37" fmla="*/ 280 h 388"/>
                    <a:gd name="T38" fmla="*/ 412 w 437"/>
                    <a:gd name="T39" fmla="*/ 300 h 388"/>
                    <a:gd name="T40" fmla="*/ 421 w 437"/>
                    <a:gd name="T41" fmla="*/ 321 h 388"/>
                    <a:gd name="T42" fmla="*/ 429 w 437"/>
                    <a:gd name="T43" fmla="*/ 344 h 388"/>
                    <a:gd name="T44" fmla="*/ 434 w 437"/>
                    <a:gd name="T45" fmla="*/ 367 h 388"/>
                    <a:gd name="T46" fmla="*/ 437 w 437"/>
                    <a:gd name="T47" fmla="*/ 388 h 388"/>
                    <a:gd name="T48" fmla="*/ 0 w 437"/>
                    <a:gd name="T49" fmla="*/ 388 h 388"/>
                    <a:gd name="T50" fmla="*/ 0 w 437"/>
                    <a:gd name="T51" fmla="*/ 0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437" h="388">
                      <a:moveTo>
                        <a:pt x="0" y="0"/>
                      </a:moveTo>
                      <a:lnTo>
                        <a:pt x="35" y="28"/>
                      </a:lnTo>
                      <a:lnTo>
                        <a:pt x="57" y="47"/>
                      </a:lnTo>
                      <a:lnTo>
                        <a:pt x="79" y="68"/>
                      </a:lnTo>
                      <a:lnTo>
                        <a:pt x="98" y="90"/>
                      </a:lnTo>
                      <a:lnTo>
                        <a:pt x="115" y="114"/>
                      </a:lnTo>
                      <a:lnTo>
                        <a:pt x="128" y="133"/>
                      </a:lnTo>
                      <a:lnTo>
                        <a:pt x="145" y="148"/>
                      </a:lnTo>
                      <a:lnTo>
                        <a:pt x="164" y="162"/>
                      </a:lnTo>
                      <a:lnTo>
                        <a:pt x="186" y="174"/>
                      </a:lnTo>
                      <a:lnTo>
                        <a:pt x="209" y="184"/>
                      </a:lnTo>
                      <a:lnTo>
                        <a:pt x="234" y="194"/>
                      </a:lnTo>
                      <a:lnTo>
                        <a:pt x="261" y="203"/>
                      </a:lnTo>
                      <a:lnTo>
                        <a:pt x="288" y="214"/>
                      </a:lnTo>
                      <a:lnTo>
                        <a:pt x="315" y="223"/>
                      </a:lnTo>
                      <a:lnTo>
                        <a:pt x="341" y="235"/>
                      </a:lnTo>
                      <a:lnTo>
                        <a:pt x="365" y="249"/>
                      </a:lnTo>
                      <a:lnTo>
                        <a:pt x="384" y="263"/>
                      </a:lnTo>
                      <a:lnTo>
                        <a:pt x="400" y="280"/>
                      </a:lnTo>
                      <a:lnTo>
                        <a:pt x="412" y="300"/>
                      </a:lnTo>
                      <a:lnTo>
                        <a:pt x="421" y="321"/>
                      </a:lnTo>
                      <a:lnTo>
                        <a:pt x="429" y="344"/>
                      </a:lnTo>
                      <a:lnTo>
                        <a:pt x="434" y="367"/>
                      </a:lnTo>
                      <a:lnTo>
                        <a:pt x="437" y="388"/>
                      </a:lnTo>
                      <a:lnTo>
                        <a:pt x="0" y="3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AD15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Freeform 85">
                  <a:extLst>
                    <a:ext uri="{FF2B5EF4-FFF2-40B4-BE49-F238E27FC236}">
                      <a16:creationId xmlns:a16="http://schemas.microsoft.com/office/drawing/2014/main" id="{BDC1042B-994B-4121-B862-1EE7E2733C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06813" y="3270250"/>
                  <a:ext cx="30163" cy="30163"/>
                </a:xfrm>
                <a:custGeom>
                  <a:avLst/>
                  <a:gdLst>
                    <a:gd name="T0" fmla="*/ 68 w 134"/>
                    <a:gd name="T1" fmla="*/ 0 h 135"/>
                    <a:gd name="T2" fmla="*/ 85 w 134"/>
                    <a:gd name="T3" fmla="*/ 2 h 135"/>
                    <a:gd name="T4" fmla="*/ 102 w 134"/>
                    <a:gd name="T5" fmla="*/ 9 h 135"/>
                    <a:gd name="T6" fmla="*/ 115 w 134"/>
                    <a:gd name="T7" fmla="*/ 20 h 135"/>
                    <a:gd name="T8" fmla="*/ 126 w 134"/>
                    <a:gd name="T9" fmla="*/ 34 h 135"/>
                    <a:gd name="T10" fmla="*/ 132 w 134"/>
                    <a:gd name="T11" fmla="*/ 50 h 135"/>
                    <a:gd name="T12" fmla="*/ 134 w 134"/>
                    <a:gd name="T13" fmla="*/ 68 h 135"/>
                    <a:gd name="T14" fmla="*/ 132 w 134"/>
                    <a:gd name="T15" fmla="*/ 86 h 135"/>
                    <a:gd name="T16" fmla="*/ 126 w 134"/>
                    <a:gd name="T17" fmla="*/ 101 h 135"/>
                    <a:gd name="T18" fmla="*/ 115 w 134"/>
                    <a:gd name="T19" fmla="*/ 115 h 135"/>
                    <a:gd name="T20" fmla="*/ 102 w 134"/>
                    <a:gd name="T21" fmla="*/ 126 h 135"/>
                    <a:gd name="T22" fmla="*/ 85 w 134"/>
                    <a:gd name="T23" fmla="*/ 132 h 135"/>
                    <a:gd name="T24" fmla="*/ 68 w 134"/>
                    <a:gd name="T25" fmla="*/ 135 h 135"/>
                    <a:gd name="T26" fmla="*/ 50 w 134"/>
                    <a:gd name="T27" fmla="*/ 132 h 135"/>
                    <a:gd name="T28" fmla="*/ 33 w 134"/>
                    <a:gd name="T29" fmla="*/ 126 h 135"/>
                    <a:gd name="T30" fmla="*/ 19 w 134"/>
                    <a:gd name="T31" fmla="*/ 115 h 135"/>
                    <a:gd name="T32" fmla="*/ 9 w 134"/>
                    <a:gd name="T33" fmla="*/ 101 h 135"/>
                    <a:gd name="T34" fmla="*/ 2 w 134"/>
                    <a:gd name="T35" fmla="*/ 86 h 135"/>
                    <a:gd name="T36" fmla="*/ 0 w 134"/>
                    <a:gd name="T37" fmla="*/ 68 h 135"/>
                    <a:gd name="T38" fmla="*/ 2 w 134"/>
                    <a:gd name="T39" fmla="*/ 50 h 135"/>
                    <a:gd name="T40" fmla="*/ 9 w 134"/>
                    <a:gd name="T41" fmla="*/ 34 h 135"/>
                    <a:gd name="T42" fmla="*/ 19 w 134"/>
                    <a:gd name="T43" fmla="*/ 20 h 135"/>
                    <a:gd name="T44" fmla="*/ 33 w 134"/>
                    <a:gd name="T45" fmla="*/ 9 h 135"/>
                    <a:gd name="T46" fmla="*/ 50 w 134"/>
                    <a:gd name="T47" fmla="*/ 2 h 135"/>
                    <a:gd name="T48" fmla="*/ 68 w 134"/>
                    <a:gd name="T49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4" h="135">
                      <a:moveTo>
                        <a:pt x="68" y="0"/>
                      </a:moveTo>
                      <a:lnTo>
                        <a:pt x="85" y="2"/>
                      </a:lnTo>
                      <a:lnTo>
                        <a:pt x="102" y="9"/>
                      </a:lnTo>
                      <a:lnTo>
                        <a:pt x="115" y="20"/>
                      </a:lnTo>
                      <a:lnTo>
                        <a:pt x="126" y="34"/>
                      </a:lnTo>
                      <a:lnTo>
                        <a:pt x="132" y="50"/>
                      </a:lnTo>
                      <a:lnTo>
                        <a:pt x="134" y="68"/>
                      </a:lnTo>
                      <a:lnTo>
                        <a:pt x="132" y="86"/>
                      </a:lnTo>
                      <a:lnTo>
                        <a:pt x="126" y="101"/>
                      </a:lnTo>
                      <a:lnTo>
                        <a:pt x="115" y="115"/>
                      </a:lnTo>
                      <a:lnTo>
                        <a:pt x="102" y="126"/>
                      </a:lnTo>
                      <a:lnTo>
                        <a:pt x="85" y="132"/>
                      </a:lnTo>
                      <a:lnTo>
                        <a:pt x="68" y="135"/>
                      </a:lnTo>
                      <a:lnTo>
                        <a:pt x="50" y="132"/>
                      </a:lnTo>
                      <a:lnTo>
                        <a:pt x="33" y="126"/>
                      </a:lnTo>
                      <a:lnTo>
                        <a:pt x="19" y="115"/>
                      </a:lnTo>
                      <a:lnTo>
                        <a:pt x="9" y="101"/>
                      </a:lnTo>
                      <a:lnTo>
                        <a:pt x="2" y="86"/>
                      </a:lnTo>
                      <a:lnTo>
                        <a:pt x="0" y="68"/>
                      </a:lnTo>
                      <a:lnTo>
                        <a:pt x="2" y="50"/>
                      </a:lnTo>
                      <a:lnTo>
                        <a:pt x="9" y="34"/>
                      </a:lnTo>
                      <a:lnTo>
                        <a:pt x="19" y="20"/>
                      </a:lnTo>
                      <a:lnTo>
                        <a:pt x="33" y="9"/>
                      </a:lnTo>
                      <a:lnTo>
                        <a:pt x="50" y="2"/>
                      </a:lnTo>
                      <a:lnTo>
                        <a:pt x="68" y="0"/>
                      </a:lnTo>
                      <a:close/>
                    </a:path>
                  </a:pathLst>
                </a:custGeom>
                <a:solidFill>
                  <a:srgbClr val="D0750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86">
                  <a:extLst>
                    <a:ext uri="{FF2B5EF4-FFF2-40B4-BE49-F238E27FC236}">
                      <a16:creationId xmlns:a16="http://schemas.microsoft.com/office/drawing/2014/main" id="{C96F8016-4D5F-49A4-BB3F-FCA5B93FEE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03625" y="2964490"/>
                  <a:ext cx="263427" cy="419064"/>
                </a:xfrm>
                <a:custGeom>
                  <a:avLst/>
                  <a:gdLst>
                    <a:gd name="T0" fmla="*/ 538 w 1246"/>
                    <a:gd name="T1" fmla="*/ 1855 h 2136"/>
                    <a:gd name="T2" fmla="*/ 538 w 1246"/>
                    <a:gd name="T3" fmla="*/ 2024 h 2136"/>
                    <a:gd name="T4" fmla="*/ 708 w 1246"/>
                    <a:gd name="T5" fmla="*/ 2024 h 2136"/>
                    <a:gd name="T6" fmla="*/ 708 w 1246"/>
                    <a:gd name="T7" fmla="*/ 1855 h 2136"/>
                    <a:gd name="T8" fmla="*/ 538 w 1246"/>
                    <a:gd name="T9" fmla="*/ 1855 h 2136"/>
                    <a:gd name="T10" fmla="*/ 117 w 1246"/>
                    <a:gd name="T11" fmla="*/ 281 h 2136"/>
                    <a:gd name="T12" fmla="*/ 117 w 1246"/>
                    <a:gd name="T13" fmla="*/ 1743 h 2136"/>
                    <a:gd name="T14" fmla="*/ 1129 w 1246"/>
                    <a:gd name="T15" fmla="*/ 1743 h 2136"/>
                    <a:gd name="T16" fmla="*/ 1129 w 1246"/>
                    <a:gd name="T17" fmla="*/ 281 h 2136"/>
                    <a:gd name="T18" fmla="*/ 117 w 1246"/>
                    <a:gd name="T19" fmla="*/ 281 h 2136"/>
                    <a:gd name="T20" fmla="*/ 56 w 1246"/>
                    <a:gd name="T21" fmla="*/ 0 h 2136"/>
                    <a:gd name="T22" fmla="*/ 1190 w 1246"/>
                    <a:gd name="T23" fmla="*/ 0 h 2136"/>
                    <a:gd name="T24" fmla="*/ 1208 w 1246"/>
                    <a:gd name="T25" fmla="*/ 2 h 2136"/>
                    <a:gd name="T26" fmla="*/ 1224 w 1246"/>
                    <a:gd name="T27" fmla="*/ 11 h 2136"/>
                    <a:gd name="T28" fmla="*/ 1236 w 1246"/>
                    <a:gd name="T29" fmla="*/ 23 h 2136"/>
                    <a:gd name="T30" fmla="*/ 1244 w 1246"/>
                    <a:gd name="T31" fmla="*/ 38 h 2136"/>
                    <a:gd name="T32" fmla="*/ 1246 w 1246"/>
                    <a:gd name="T33" fmla="*/ 56 h 2136"/>
                    <a:gd name="T34" fmla="*/ 1246 w 1246"/>
                    <a:gd name="T35" fmla="*/ 2080 h 2136"/>
                    <a:gd name="T36" fmla="*/ 1244 w 1246"/>
                    <a:gd name="T37" fmla="*/ 2098 h 2136"/>
                    <a:gd name="T38" fmla="*/ 1236 w 1246"/>
                    <a:gd name="T39" fmla="*/ 2113 h 2136"/>
                    <a:gd name="T40" fmla="*/ 1224 w 1246"/>
                    <a:gd name="T41" fmla="*/ 2125 h 2136"/>
                    <a:gd name="T42" fmla="*/ 1208 w 1246"/>
                    <a:gd name="T43" fmla="*/ 2134 h 2136"/>
                    <a:gd name="T44" fmla="*/ 1190 w 1246"/>
                    <a:gd name="T45" fmla="*/ 2136 h 2136"/>
                    <a:gd name="T46" fmla="*/ 56 w 1246"/>
                    <a:gd name="T47" fmla="*/ 2136 h 2136"/>
                    <a:gd name="T48" fmla="*/ 38 w 1246"/>
                    <a:gd name="T49" fmla="*/ 2134 h 2136"/>
                    <a:gd name="T50" fmla="*/ 22 w 1246"/>
                    <a:gd name="T51" fmla="*/ 2125 h 2136"/>
                    <a:gd name="T52" fmla="*/ 10 w 1246"/>
                    <a:gd name="T53" fmla="*/ 2113 h 2136"/>
                    <a:gd name="T54" fmla="*/ 2 w 1246"/>
                    <a:gd name="T55" fmla="*/ 2098 h 2136"/>
                    <a:gd name="T56" fmla="*/ 0 w 1246"/>
                    <a:gd name="T57" fmla="*/ 2080 h 2136"/>
                    <a:gd name="T58" fmla="*/ 0 w 1246"/>
                    <a:gd name="T59" fmla="*/ 56 h 2136"/>
                    <a:gd name="T60" fmla="*/ 2 w 1246"/>
                    <a:gd name="T61" fmla="*/ 38 h 2136"/>
                    <a:gd name="T62" fmla="*/ 10 w 1246"/>
                    <a:gd name="T63" fmla="*/ 23 h 2136"/>
                    <a:gd name="T64" fmla="*/ 22 w 1246"/>
                    <a:gd name="T65" fmla="*/ 11 h 2136"/>
                    <a:gd name="T66" fmla="*/ 38 w 1246"/>
                    <a:gd name="T67" fmla="*/ 2 h 2136"/>
                    <a:gd name="T68" fmla="*/ 56 w 1246"/>
                    <a:gd name="T69" fmla="*/ 0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46" h="2136">
                      <a:moveTo>
                        <a:pt x="538" y="1855"/>
                      </a:moveTo>
                      <a:lnTo>
                        <a:pt x="538" y="2024"/>
                      </a:lnTo>
                      <a:lnTo>
                        <a:pt x="708" y="2024"/>
                      </a:lnTo>
                      <a:lnTo>
                        <a:pt x="708" y="1855"/>
                      </a:lnTo>
                      <a:lnTo>
                        <a:pt x="538" y="1855"/>
                      </a:lnTo>
                      <a:close/>
                      <a:moveTo>
                        <a:pt x="117" y="281"/>
                      </a:moveTo>
                      <a:lnTo>
                        <a:pt x="117" y="1743"/>
                      </a:lnTo>
                      <a:lnTo>
                        <a:pt x="1129" y="1743"/>
                      </a:lnTo>
                      <a:lnTo>
                        <a:pt x="1129" y="281"/>
                      </a:lnTo>
                      <a:lnTo>
                        <a:pt x="117" y="281"/>
                      </a:lnTo>
                      <a:close/>
                      <a:moveTo>
                        <a:pt x="56" y="0"/>
                      </a:moveTo>
                      <a:lnTo>
                        <a:pt x="1190" y="0"/>
                      </a:lnTo>
                      <a:lnTo>
                        <a:pt x="1208" y="2"/>
                      </a:lnTo>
                      <a:lnTo>
                        <a:pt x="1224" y="11"/>
                      </a:lnTo>
                      <a:lnTo>
                        <a:pt x="1236" y="23"/>
                      </a:lnTo>
                      <a:lnTo>
                        <a:pt x="1244" y="38"/>
                      </a:lnTo>
                      <a:lnTo>
                        <a:pt x="1246" y="56"/>
                      </a:lnTo>
                      <a:lnTo>
                        <a:pt x="1246" y="2080"/>
                      </a:lnTo>
                      <a:lnTo>
                        <a:pt x="1244" y="2098"/>
                      </a:lnTo>
                      <a:lnTo>
                        <a:pt x="1236" y="2113"/>
                      </a:lnTo>
                      <a:lnTo>
                        <a:pt x="1224" y="2125"/>
                      </a:lnTo>
                      <a:lnTo>
                        <a:pt x="1208" y="2134"/>
                      </a:lnTo>
                      <a:lnTo>
                        <a:pt x="1190" y="2136"/>
                      </a:lnTo>
                      <a:lnTo>
                        <a:pt x="56" y="2136"/>
                      </a:lnTo>
                      <a:lnTo>
                        <a:pt x="38" y="2134"/>
                      </a:lnTo>
                      <a:lnTo>
                        <a:pt x="22" y="2125"/>
                      </a:lnTo>
                      <a:lnTo>
                        <a:pt x="10" y="2113"/>
                      </a:lnTo>
                      <a:lnTo>
                        <a:pt x="2" y="2098"/>
                      </a:lnTo>
                      <a:lnTo>
                        <a:pt x="0" y="2080"/>
                      </a:lnTo>
                      <a:lnTo>
                        <a:pt x="0" y="56"/>
                      </a:lnTo>
                      <a:lnTo>
                        <a:pt x="2" y="38"/>
                      </a:lnTo>
                      <a:lnTo>
                        <a:pt x="10" y="23"/>
                      </a:lnTo>
                      <a:lnTo>
                        <a:pt x="22" y="11"/>
                      </a:lnTo>
                      <a:lnTo>
                        <a:pt x="38" y="2"/>
                      </a:ln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CuadroTexto 168">
                <a:extLst>
                  <a:ext uri="{FF2B5EF4-FFF2-40B4-BE49-F238E27FC236}">
                    <a16:creationId xmlns:a16="http://schemas.microsoft.com/office/drawing/2014/main" id="{F6DB80BA-3B0F-43FA-8F26-7AB322E065AB}"/>
                  </a:ext>
                </a:extLst>
              </p:cNvPr>
              <p:cNvSpPr txBox="1"/>
              <p:nvPr/>
            </p:nvSpPr>
            <p:spPr>
              <a:xfrm>
                <a:off x="6873819" y="1868376"/>
                <a:ext cx="914400" cy="914400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algn="ctr" eaLnBrk="0" hangingPunct="0">
                  <a:lnSpc>
                    <a:spcPts val="1800"/>
                  </a:lnSpc>
                </a:pPr>
                <a:r>
                  <a:rPr lang="es-CO" sz="1300" b="1" dirty="0">
                    <a:ea typeface="+mn-ea"/>
                    <a:cs typeface="+mn-cs"/>
                  </a:rPr>
                  <a:t>Work</a:t>
                </a:r>
              </a:p>
              <a:p>
                <a:pPr algn="ctr" eaLnBrk="0" hangingPunct="0">
                  <a:lnSpc>
                    <a:spcPts val="1800"/>
                  </a:lnSpc>
                </a:pPr>
                <a:r>
                  <a:rPr lang="es-CO" sz="1300" b="1" dirty="0"/>
                  <a:t>Anywhere</a:t>
                </a:r>
                <a:endParaRPr lang="es-CO" sz="1300" b="1" dirty="0"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upo 133">
              <a:extLst>
                <a:ext uri="{FF2B5EF4-FFF2-40B4-BE49-F238E27FC236}">
                  <a16:creationId xmlns:a16="http://schemas.microsoft.com/office/drawing/2014/main" id="{BB911F53-02D9-42B9-AB1E-C75CEAC9FACB}"/>
                </a:ext>
              </a:extLst>
            </p:cNvPr>
            <p:cNvGrpSpPr/>
            <p:nvPr/>
          </p:nvGrpSpPr>
          <p:grpSpPr>
            <a:xfrm>
              <a:off x="11259283" y="4306205"/>
              <a:ext cx="765802" cy="1108895"/>
              <a:chOff x="7957711" y="3082484"/>
              <a:chExt cx="914400" cy="1119184"/>
            </a:xfrm>
          </p:grpSpPr>
          <p:grpSp>
            <p:nvGrpSpPr>
              <p:cNvPr id="64" name="Group 16">
                <a:extLst>
                  <a:ext uri="{FF2B5EF4-FFF2-40B4-BE49-F238E27FC236}">
                    <a16:creationId xmlns:a16="http://schemas.microsoft.com/office/drawing/2014/main" id="{5877D6A1-1D82-4B13-860C-3EFF03840D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085036" y="3764856"/>
                <a:ext cx="538841" cy="436812"/>
                <a:chOff x="7944184" y="5858828"/>
                <a:chExt cx="538841" cy="436812"/>
              </a:xfrm>
            </p:grpSpPr>
            <p:sp>
              <p:nvSpPr>
                <p:cNvPr id="70" name="Freeform 28">
                  <a:extLst>
                    <a:ext uri="{FF2B5EF4-FFF2-40B4-BE49-F238E27FC236}">
                      <a16:creationId xmlns:a16="http://schemas.microsoft.com/office/drawing/2014/main" id="{2894207A-1A4A-4354-BA3D-F493A7355F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98760" y="5932074"/>
                  <a:ext cx="103623" cy="306088"/>
                </a:xfrm>
                <a:custGeom>
                  <a:avLst/>
                  <a:gdLst>
                    <a:gd name="T0" fmla="*/ 170 w 450"/>
                    <a:gd name="T1" fmla="*/ 1013 h 1350"/>
                    <a:gd name="T2" fmla="*/ 145 w 450"/>
                    <a:gd name="T3" fmla="*/ 1084 h 1350"/>
                    <a:gd name="T4" fmla="*/ 189 w 450"/>
                    <a:gd name="T5" fmla="*/ 1072 h 1350"/>
                    <a:gd name="T6" fmla="*/ 239 w 450"/>
                    <a:gd name="T7" fmla="*/ 1075 h 1350"/>
                    <a:gd name="T8" fmla="*/ 254 w 450"/>
                    <a:gd name="T9" fmla="*/ 1089 h 1350"/>
                    <a:gd name="T10" fmla="*/ 252 w 450"/>
                    <a:gd name="T11" fmla="*/ 1106 h 1350"/>
                    <a:gd name="T12" fmla="*/ 231 w 450"/>
                    <a:gd name="T13" fmla="*/ 1121 h 1350"/>
                    <a:gd name="T14" fmla="*/ 203 w 450"/>
                    <a:gd name="T15" fmla="*/ 1123 h 1350"/>
                    <a:gd name="T16" fmla="*/ 179 w 450"/>
                    <a:gd name="T17" fmla="*/ 1122 h 1350"/>
                    <a:gd name="T18" fmla="*/ 198 w 450"/>
                    <a:gd name="T19" fmla="*/ 1179 h 1350"/>
                    <a:gd name="T20" fmla="*/ 242 w 450"/>
                    <a:gd name="T21" fmla="*/ 1183 h 1350"/>
                    <a:gd name="T22" fmla="*/ 258 w 450"/>
                    <a:gd name="T23" fmla="*/ 1199 h 1350"/>
                    <a:gd name="T24" fmla="*/ 250 w 450"/>
                    <a:gd name="T25" fmla="*/ 1222 h 1350"/>
                    <a:gd name="T26" fmla="*/ 220 w 450"/>
                    <a:gd name="T27" fmla="*/ 1235 h 1350"/>
                    <a:gd name="T28" fmla="*/ 170 w 450"/>
                    <a:gd name="T29" fmla="*/ 1232 h 1350"/>
                    <a:gd name="T30" fmla="*/ 136 w 450"/>
                    <a:gd name="T31" fmla="*/ 1219 h 1350"/>
                    <a:gd name="T32" fmla="*/ 156 w 450"/>
                    <a:gd name="T33" fmla="*/ 1293 h 1350"/>
                    <a:gd name="T34" fmla="*/ 247 w 450"/>
                    <a:gd name="T35" fmla="*/ 1296 h 1350"/>
                    <a:gd name="T36" fmla="*/ 316 w 450"/>
                    <a:gd name="T37" fmla="*/ 1268 h 1350"/>
                    <a:gd name="T38" fmla="*/ 340 w 450"/>
                    <a:gd name="T39" fmla="*/ 1208 h 1350"/>
                    <a:gd name="T40" fmla="*/ 319 w 450"/>
                    <a:gd name="T41" fmla="*/ 1160 h 1350"/>
                    <a:gd name="T42" fmla="*/ 303 w 450"/>
                    <a:gd name="T43" fmla="*/ 1142 h 1350"/>
                    <a:gd name="T44" fmla="*/ 334 w 450"/>
                    <a:gd name="T45" fmla="*/ 1104 h 1350"/>
                    <a:gd name="T46" fmla="*/ 325 w 450"/>
                    <a:gd name="T47" fmla="*/ 1049 h 1350"/>
                    <a:gd name="T48" fmla="*/ 277 w 450"/>
                    <a:gd name="T49" fmla="*/ 1015 h 1350"/>
                    <a:gd name="T50" fmla="*/ 0 w 450"/>
                    <a:gd name="T51" fmla="*/ 956 h 1350"/>
                    <a:gd name="T52" fmla="*/ 0 w 450"/>
                    <a:gd name="T53" fmla="*/ 1350 h 1350"/>
                    <a:gd name="T54" fmla="*/ 198 w 450"/>
                    <a:gd name="T55" fmla="*/ 528 h 1350"/>
                    <a:gd name="T56" fmla="*/ 135 w 450"/>
                    <a:gd name="T57" fmla="*/ 544 h 1350"/>
                    <a:gd name="T58" fmla="*/ 161 w 450"/>
                    <a:gd name="T59" fmla="*/ 604 h 1350"/>
                    <a:gd name="T60" fmla="*/ 218 w 450"/>
                    <a:gd name="T61" fmla="*/ 592 h 1350"/>
                    <a:gd name="T62" fmla="*/ 250 w 450"/>
                    <a:gd name="T63" fmla="*/ 610 h 1350"/>
                    <a:gd name="T64" fmla="*/ 244 w 450"/>
                    <a:gd name="T65" fmla="*/ 650 h 1350"/>
                    <a:gd name="T66" fmla="*/ 202 w 450"/>
                    <a:gd name="T67" fmla="*/ 698 h 1350"/>
                    <a:gd name="T68" fmla="*/ 144 w 450"/>
                    <a:gd name="T69" fmla="*/ 750 h 1350"/>
                    <a:gd name="T70" fmla="*/ 343 w 450"/>
                    <a:gd name="T71" fmla="*/ 824 h 1350"/>
                    <a:gd name="T72" fmla="*/ 240 w 450"/>
                    <a:gd name="T73" fmla="*/ 760 h 1350"/>
                    <a:gd name="T74" fmla="*/ 298 w 450"/>
                    <a:gd name="T75" fmla="*/ 702 h 1350"/>
                    <a:gd name="T76" fmla="*/ 336 w 450"/>
                    <a:gd name="T77" fmla="*/ 635 h 1350"/>
                    <a:gd name="T78" fmla="*/ 327 w 450"/>
                    <a:gd name="T79" fmla="*/ 573 h 1350"/>
                    <a:gd name="T80" fmla="*/ 278 w 450"/>
                    <a:gd name="T81" fmla="*/ 535 h 1350"/>
                    <a:gd name="T82" fmla="*/ 0 w 450"/>
                    <a:gd name="T83" fmla="*/ 479 h 1350"/>
                    <a:gd name="T84" fmla="*/ 0 w 450"/>
                    <a:gd name="T85" fmla="*/ 871 h 1350"/>
                    <a:gd name="T86" fmla="*/ 124 w 450"/>
                    <a:gd name="T87" fmla="*/ 120 h 1350"/>
                    <a:gd name="T88" fmla="*/ 209 w 450"/>
                    <a:gd name="T89" fmla="*/ 338 h 1350"/>
                    <a:gd name="T90" fmla="*/ 222 w 450"/>
                    <a:gd name="T91" fmla="*/ 57 h 1350"/>
                    <a:gd name="T92" fmla="*/ 450 w 450"/>
                    <a:gd name="T93" fmla="*/ 394 h 13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50" h="1350">
                      <a:moveTo>
                        <a:pt x="224" y="1008"/>
                      </a:moveTo>
                      <a:lnTo>
                        <a:pt x="196" y="1009"/>
                      </a:lnTo>
                      <a:lnTo>
                        <a:pt x="170" y="1013"/>
                      </a:lnTo>
                      <a:lnTo>
                        <a:pt x="145" y="1019"/>
                      </a:lnTo>
                      <a:lnTo>
                        <a:pt x="140" y="1020"/>
                      </a:lnTo>
                      <a:lnTo>
                        <a:pt x="145" y="1084"/>
                      </a:lnTo>
                      <a:lnTo>
                        <a:pt x="151" y="1082"/>
                      </a:lnTo>
                      <a:lnTo>
                        <a:pt x="168" y="1075"/>
                      </a:lnTo>
                      <a:lnTo>
                        <a:pt x="189" y="1072"/>
                      </a:lnTo>
                      <a:lnTo>
                        <a:pt x="212" y="1071"/>
                      </a:lnTo>
                      <a:lnTo>
                        <a:pt x="227" y="1072"/>
                      </a:lnTo>
                      <a:lnTo>
                        <a:pt x="239" y="1075"/>
                      </a:lnTo>
                      <a:lnTo>
                        <a:pt x="246" y="1080"/>
                      </a:lnTo>
                      <a:lnTo>
                        <a:pt x="250" y="1084"/>
                      </a:lnTo>
                      <a:lnTo>
                        <a:pt x="254" y="1089"/>
                      </a:lnTo>
                      <a:lnTo>
                        <a:pt x="254" y="1093"/>
                      </a:lnTo>
                      <a:lnTo>
                        <a:pt x="255" y="1098"/>
                      </a:lnTo>
                      <a:lnTo>
                        <a:pt x="252" y="1106"/>
                      </a:lnTo>
                      <a:lnTo>
                        <a:pt x="247" y="1112"/>
                      </a:lnTo>
                      <a:lnTo>
                        <a:pt x="240" y="1117"/>
                      </a:lnTo>
                      <a:lnTo>
                        <a:pt x="231" y="1121"/>
                      </a:lnTo>
                      <a:lnTo>
                        <a:pt x="223" y="1122"/>
                      </a:lnTo>
                      <a:lnTo>
                        <a:pt x="214" y="1123"/>
                      </a:lnTo>
                      <a:lnTo>
                        <a:pt x="203" y="1123"/>
                      </a:lnTo>
                      <a:lnTo>
                        <a:pt x="193" y="1123"/>
                      </a:lnTo>
                      <a:lnTo>
                        <a:pt x="184" y="1122"/>
                      </a:lnTo>
                      <a:lnTo>
                        <a:pt x="179" y="1122"/>
                      </a:lnTo>
                      <a:lnTo>
                        <a:pt x="179" y="1180"/>
                      </a:lnTo>
                      <a:lnTo>
                        <a:pt x="184" y="1179"/>
                      </a:lnTo>
                      <a:lnTo>
                        <a:pt x="198" y="1179"/>
                      </a:lnTo>
                      <a:lnTo>
                        <a:pt x="213" y="1179"/>
                      </a:lnTo>
                      <a:lnTo>
                        <a:pt x="229" y="1180"/>
                      </a:lnTo>
                      <a:lnTo>
                        <a:pt x="242" y="1183"/>
                      </a:lnTo>
                      <a:lnTo>
                        <a:pt x="249" y="1187"/>
                      </a:lnTo>
                      <a:lnTo>
                        <a:pt x="255" y="1193"/>
                      </a:lnTo>
                      <a:lnTo>
                        <a:pt x="258" y="1199"/>
                      </a:lnTo>
                      <a:lnTo>
                        <a:pt x="259" y="1205"/>
                      </a:lnTo>
                      <a:lnTo>
                        <a:pt x="257" y="1215"/>
                      </a:lnTo>
                      <a:lnTo>
                        <a:pt x="250" y="1222"/>
                      </a:lnTo>
                      <a:lnTo>
                        <a:pt x="242" y="1229"/>
                      </a:lnTo>
                      <a:lnTo>
                        <a:pt x="232" y="1232"/>
                      </a:lnTo>
                      <a:lnTo>
                        <a:pt x="220" y="1235"/>
                      </a:lnTo>
                      <a:lnTo>
                        <a:pt x="208" y="1235"/>
                      </a:lnTo>
                      <a:lnTo>
                        <a:pt x="187" y="1235"/>
                      </a:lnTo>
                      <a:lnTo>
                        <a:pt x="170" y="1232"/>
                      </a:lnTo>
                      <a:lnTo>
                        <a:pt x="155" y="1229"/>
                      </a:lnTo>
                      <a:lnTo>
                        <a:pt x="143" y="1223"/>
                      </a:lnTo>
                      <a:lnTo>
                        <a:pt x="136" y="1219"/>
                      </a:lnTo>
                      <a:lnTo>
                        <a:pt x="133" y="1287"/>
                      </a:lnTo>
                      <a:lnTo>
                        <a:pt x="136" y="1288"/>
                      </a:lnTo>
                      <a:lnTo>
                        <a:pt x="156" y="1293"/>
                      </a:lnTo>
                      <a:lnTo>
                        <a:pt x="184" y="1297"/>
                      </a:lnTo>
                      <a:lnTo>
                        <a:pt x="217" y="1298"/>
                      </a:lnTo>
                      <a:lnTo>
                        <a:pt x="247" y="1296"/>
                      </a:lnTo>
                      <a:lnTo>
                        <a:pt x="275" y="1290"/>
                      </a:lnTo>
                      <a:lnTo>
                        <a:pt x="298" y="1280"/>
                      </a:lnTo>
                      <a:lnTo>
                        <a:pt x="316" y="1268"/>
                      </a:lnTo>
                      <a:lnTo>
                        <a:pt x="329" y="1251"/>
                      </a:lnTo>
                      <a:lnTo>
                        <a:pt x="337" y="1232"/>
                      </a:lnTo>
                      <a:lnTo>
                        <a:pt x="340" y="1208"/>
                      </a:lnTo>
                      <a:lnTo>
                        <a:pt x="337" y="1191"/>
                      </a:lnTo>
                      <a:lnTo>
                        <a:pt x="331" y="1174"/>
                      </a:lnTo>
                      <a:lnTo>
                        <a:pt x="319" y="1160"/>
                      </a:lnTo>
                      <a:lnTo>
                        <a:pt x="304" y="1150"/>
                      </a:lnTo>
                      <a:lnTo>
                        <a:pt x="296" y="1146"/>
                      </a:lnTo>
                      <a:lnTo>
                        <a:pt x="303" y="1142"/>
                      </a:lnTo>
                      <a:lnTo>
                        <a:pt x="317" y="1131"/>
                      </a:lnTo>
                      <a:lnTo>
                        <a:pt x="327" y="1119"/>
                      </a:lnTo>
                      <a:lnTo>
                        <a:pt x="334" y="1104"/>
                      </a:lnTo>
                      <a:lnTo>
                        <a:pt x="335" y="1087"/>
                      </a:lnTo>
                      <a:lnTo>
                        <a:pt x="333" y="1067"/>
                      </a:lnTo>
                      <a:lnTo>
                        <a:pt x="325" y="1049"/>
                      </a:lnTo>
                      <a:lnTo>
                        <a:pt x="314" y="1035"/>
                      </a:lnTo>
                      <a:lnTo>
                        <a:pt x="298" y="1024"/>
                      </a:lnTo>
                      <a:lnTo>
                        <a:pt x="277" y="1015"/>
                      </a:lnTo>
                      <a:lnTo>
                        <a:pt x="252" y="1010"/>
                      </a:lnTo>
                      <a:lnTo>
                        <a:pt x="224" y="1008"/>
                      </a:lnTo>
                      <a:close/>
                      <a:moveTo>
                        <a:pt x="0" y="956"/>
                      </a:moveTo>
                      <a:lnTo>
                        <a:pt x="450" y="956"/>
                      </a:lnTo>
                      <a:lnTo>
                        <a:pt x="450" y="1350"/>
                      </a:lnTo>
                      <a:lnTo>
                        <a:pt x="0" y="1350"/>
                      </a:lnTo>
                      <a:lnTo>
                        <a:pt x="0" y="956"/>
                      </a:lnTo>
                      <a:close/>
                      <a:moveTo>
                        <a:pt x="225" y="526"/>
                      </a:moveTo>
                      <a:lnTo>
                        <a:pt x="198" y="528"/>
                      </a:lnTo>
                      <a:lnTo>
                        <a:pt x="169" y="533"/>
                      </a:lnTo>
                      <a:lnTo>
                        <a:pt x="139" y="543"/>
                      </a:lnTo>
                      <a:lnTo>
                        <a:pt x="135" y="544"/>
                      </a:lnTo>
                      <a:lnTo>
                        <a:pt x="139" y="615"/>
                      </a:lnTo>
                      <a:lnTo>
                        <a:pt x="146" y="611"/>
                      </a:lnTo>
                      <a:lnTo>
                        <a:pt x="161" y="604"/>
                      </a:lnTo>
                      <a:lnTo>
                        <a:pt x="179" y="598"/>
                      </a:lnTo>
                      <a:lnTo>
                        <a:pt x="199" y="594"/>
                      </a:lnTo>
                      <a:lnTo>
                        <a:pt x="218" y="592"/>
                      </a:lnTo>
                      <a:lnTo>
                        <a:pt x="232" y="594"/>
                      </a:lnTo>
                      <a:lnTo>
                        <a:pt x="244" y="600"/>
                      </a:lnTo>
                      <a:lnTo>
                        <a:pt x="250" y="610"/>
                      </a:lnTo>
                      <a:lnTo>
                        <a:pt x="254" y="622"/>
                      </a:lnTo>
                      <a:lnTo>
                        <a:pt x="250" y="636"/>
                      </a:lnTo>
                      <a:lnTo>
                        <a:pt x="244" y="650"/>
                      </a:lnTo>
                      <a:lnTo>
                        <a:pt x="232" y="665"/>
                      </a:lnTo>
                      <a:lnTo>
                        <a:pt x="219" y="681"/>
                      </a:lnTo>
                      <a:lnTo>
                        <a:pt x="202" y="698"/>
                      </a:lnTo>
                      <a:lnTo>
                        <a:pt x="183" y="715"/>
                      </a:lnTo>
                      <a:lnTo>
                        <a:pt x="164" y="733"/>
                      </a:lnTo>
                      <a:lnTo>
                        <a:pt x="144" y="750"/>
                      </a:lnTo>
                      <a:lnTo>
                        <a:pt x="129" y="761"/>
                      </a:lnTo>
                      <a:lnTo>
                        <a:pt x="129" y="824"/>
                      </a:lnTo>
                      <a:lnTo>
                        <a:pt x="343" y="824"/>
                      </a:lnTo>
                      <a:lnTo>
                        <a:pt x="343" y="761"/>
                      </a:lnTo>
                      <a:lnTo>
                        <a:pt x="252" y="761"/>
                      </a:lnTo>
                      <a:lnTo>
                        <a:pt x="240" y="760"/>
                      </a:lnTo>
                      <a:lnTo>
                        <a:pt x="250" y="751"/>
                      </a:lnTo>
                      <a:lnTo>
                        <a:pt x="277" y="727"/>
                      </a:lnTo>
                      <a:lnTo>
                        <a:pt x="298" y="702"/>
                      </a:lnTo>
                      <a:lnTo>
                        <a:pt x="316" y="679"/>
                      </a:lnTo>
                      <a:lnTo>
                        <a:pt x="329" y="657"/>
                      </a:lnTo>
                      <a:lnTo>
                        <a:pt x="336" y="635"/>
                      </a:lnTo>
                      <a:lnTo>
                        <a:pt x="338" y="614"/>
                      </a:lnTo>
                      <a:lnTo>
                        <a:pt x="336" y="592"/>
                      </a:lnTo>
                      <a:lnTo>
                        <a:pt x="327" y="573"/>
                      </a:lnTo>
                      <a:lnTo>
                        <a:pt x="316" y="557"/>
                      </a:lnTo>
                      <a:lnTo>
                        <a:pt x="299" y="543"/>
                      </a:lnTo>
                      <a:lnTo>
                        <a:pt x="278" y="535"/>
                      </a:lnTo>
                      <a:lnTo>
                        <a:pt x="254" y="528"/>
                      </a:lnTo>
                      <a:lnTo>
                        <a:pt x="225" y="526"/>
                      </a:lnTo>
                      <a:close/>
                      <a:moveTo>
                        <a:pt x="0" y="479"/>
                      </a:moveTo>
                      <a:lnTo>
                        <a:pt x="450" y="479"/>
                      </a:lnTo>
                      <a:lnTo>
                        <a:pt x="450" y="871"/>
                      </a:lnTo>
                      <a:lnTo>
                        <a:pt x="0" y="871"/>
                      </a:lnTo>
                      <a:lnTo>
                        <a:pt x="0" y="479"/>
                      </a:lnTo>
                      <a:close/>
                      <a:moveTo>
                        <a:pt x="222" y="57"/>
                      </a:moveTo>
                      <a:lnTo>
                        <a:pt x="124" y="120"/>
                      </a:lnTo>
                      <a:lnTo>
                        <a:pt x="162" y="177"/>
                      </a:lnTo>
                      <a:lnTo>
                        <a:pt x="209" y="143"/>
                      </a:lnTo>
                      <a:lnTo>
                        <a:pt x="209" y="338"/>
                      </a:lnTo>
                      <a:lnTo>
                        <a:pt x="290" y="338"/>
                      </a:lnTo>
                      <a:lnTo>
                        <a:pt x="290" y="57"/>
                      </a:lnTo>
                      <a:lnTo>
                        <a:pt x="222" y="57"/>
                      </a:lnTo>
                      <a:close/>
                      <a:moveTo>
                        <a:pt x="0" y="0"/>
                      </a:moveTo>
                      <a:lnTo>
                        <a:pt x="450" y="0"/>
                      </a:lnTo>
                      <a:lnTo>
                        <a:pt x="450" y="394"/>
                      </a:lnTo>
                      <a:lnTo>
                        <a:pt x="0" y="3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6D4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29">
                  <a:extLst>
                    <a:ext uri="{FF2B5EF4-FFF2-40B4-BE49-F238E27FC236}">
                      <a16:creationId xmlns:a16="http://schemas.microsoft.com/office/drawing/2014/main" id="{04C215C8-AD00-4FF5-9900-0CD96372C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44184" y="5858828"/>
                  <a:ext cx="538841" cy="436812"/>
                </a:xfrm>
                <a:custGeom>
                  <a:avLst/>
                  <a:gdLst>
                    <a:gd name="T0" fmla="*/ 1743 w 2362"/>
                    <a:gd name="T1" fmla="*/ 1237 h 1912"/>
                    <a:gd name="T2" fmla="*/ 2081 w 2362"/>
                    <a:gd name="T3" fmla="*/ 1237 h 1912"/>
                    <a:gd name="T4" fmla="*/ 2081 w 2362"/>
                    <a:gd name="T5" fmla="*/ 1631 h 1912"/>
                    <a:gd name="T6" fmla="*/ 1743 w 2362"/>
                    <a:gd name="T7" fmla="*/ 1631 h 1912"/>
                    <a:gd name="T8" fmla="*/ 1743 w 2362"/>
                    <a:gd name="T9" fmla="*/ 1237 h 1912"/>
                    <a:gd name="T10" fmla="*/ 1293 w 2362"/>
                    <a:gd name="T11" fmla="*/ 1237 h 1912"/>
                    <a:gd name="T12" fmla="*/ 1631 w 2362"/>
                    <a:gd name="T13" fmla="*/ 1237 h 1912"/>
                    <a:gd name="T14" fmla="*/ 1631 w 2362"/>
                    <a:gd name="T15" fmla="*/ 1631 h 1912"/>
                    <a:gd name="T16" fmla="*/ 1293 w 2362"/>
                    <a:gd name="T17" fmla="*/ 1631 h 1912"/>
                    <a:gd name="T18" fmla="*/ 1293 w 2362"/>
                    <a:gd name="T19" fmla="*/ 1237 h 1912"/>
                    <a:gd name="T20" fmla="*/ 844 w 2362"/>
                    <a:gd name="T21" fmla="*/ 1237 h 1912"/>
                    <a:gd name="T22" fmla="*/ 1181 w 2362"/>
                    <a:gd name="T23" fmla="*/ 1237 h 1912"/>
                    <a:gd name="T24" fmla="*/ 1181 w 2362"/>
                    <a:gd name="T25" fmla="*/ 1631 h 1912"/>
                    <a:gd name="T26" fmla="*/ 844 w 2362"/>
                    <a:gd name="T27" fmla="*/ 1631 h 1912"/>
                    <a:gd name="T28" fmla="*/ 844 w 2362"/>
                    <a:gd name="T29" fmla="*/ 1237 h 1912"/>
                    <a:gd name="T30" fmla="*/ 1743 w 2362"/>
                    <a:gd name="T31" fmla="*/ 760 h 1912"/>
                    <a:gd name="T32" fmla="*/ 2081 w 2362"/>
                    <a:gd name="T33" fmla="*/ 760 h 1912"/>
                    <a:gd name="T34" fmla="*/ 2081 w 2362"/>
                    <a:gd name="T35" fmla="*/ 1152 h 1912"/>
                    <a:gd name="T36" fmla="*/ 1743 w 2362"/>
                    <a:gd name="T37" fmla="*/ 1152 h 1912"/>
                    <a:gd name="T38" fmla="*/ 1743 w 2362"/>
                    <a:gd name="T39" fmla="*/ 760 h 1912"/>
                    <a:gd name="T40" fmla="*/ 1293 w 2362"/>
                    <a:gd name="T41" fmla="*/ 760 h 1912"/>
                    <a:gd name="T42" fmla="*/ 1631 w 2362"/>
                    <a:gd name="T43" fmla="*/ 760 h 1912"/>
                    <a:gd name="T44" fmla="*/ 1631 w 2362"/>
                    <a:gd name="T45" fmla="*/ 1152 h 1912"/>
                    <a:gd name="T46" fmla="*/ 1293 w 2362"/>
                    <a:gd name="T47" fmla="*/ 1152 h 1912"/>
                    <a:gd name="T48" fmla="*/ 1293 w 2362"/>
                    <a:gd name="T49" fmla="*/ 760 h 1912"/>
                    <a:gd name="T50" fmla="*/ 844 w 2362"/>
                    <a:gd name="T51" fmla="*/ 760 h 1912"/>
                    <a:gd name="T52" fmla="*/ 1181 w 2362"/>
                    <a:gd name="T53" fmla="*/ 760 h 1912"/>
                    <a:gd name="T54" fmla="*/ 1181 w 2362"/>
                    <a:gd name="T55" fmla="*/ 1152 h 1912"/>
                    <a:gd name="T56" fmla="*/ 844 w 2362"/>
                    <a:gd name="T57" fmla="*/ 1152 h 1912"/>
                    <a:gd name="T58" fmla="*/ 844 w 2362"/>
                    <a:gd name="T59" fmla="*/ 760 h 1912"/>
                    <a:gd name="T60" fmla="*/ 1743 w 2362"/>
                    <a:gd name="T61" fmla="*/ 281 h 1912"/>
                    <a:gd name="T62" fmla="*/ 2081 w 2362"/>
                    <a:gd name="T63" fmla="*/ 281 h 1912"/>
                    <a:gd name="T64" fmla="*/ 2081 w 2362"/>
                    <a:gd name="T65" fmla="*/ 675 h 1912"/>
                    <a:gd name="T66" fmla="*/ 1743 w 2362"/>
                    <a:gd name="T67" fmla="*/ 675 h 1912"/>
                    <a:gd name="T68" fmla="*/ 1743 w 2362"/>
                    <a:gd name="T69" fmla="*/ 281 h 1912"/>
                    <a:gd name="T70" fmla="*/ 1293 w 2362"/>
                    <a:gd name="T71" fmla="*/ 281 h 1912"/>
                    <a:gd name="T72" fmla="*/ 1631 w 2362"/>
                    <a:gd name="T73" fmla="*/ 281 h 1912"/>
                    <a:gd name="T74" fmla="*/ 1631 w 2362"/>
                    <a:gd name="T75" fmla="*/ 675 h 1912"/>
                    <a:gd name="T76" fmla="*/ 1293 w 2362"/>
                    <a:gd name="T77" fmla="*/ 675 h 1912"/>
                    <a:gd name="T78" fmla="*/ 1293 w 2362"/>
                    <a:gd name="T79" fmla="*/ 281 h 1912"/>
                    <a:gd name="T80" fmla="*/ 844 w 2362"/>
                    <a:gd name="T81" fmla="*/ 281 h 1912"/>
                    <a:gd name="T82" fmla="*/ 1181 w 2362"/>
                    <a:gd name="T83" fmla="*/ 281 h 1912"/>
                    <a:gd name="T84" fmla="*/ 1181 w 2362"/>
                    <a:gd name="T85" fmla="*/ 675 h 1912"/>
                    <a:gd name="T86" fmla="*/ 844 w 2362"/>
                    <a:gd name="T87" fmla="*/ 675 h 1912"/>
                    <a:gd name="T88" fmla="*/ 844 w 2362"/>
                    <a:gd name="T89" fmla="*/ 281 h 1912"/>
                    <a:gd name="T90" fmla="*/ 169 w 2362"/>
                    <a:gd name="T91" fmla="*/ 169 h 1912"/>
                    <a:gd name="T92" fmla="*/ 169 w 2362"/>
                    <a:gd name="T93" fmla="*/ 1743 h 1912"/>
                    <a:gd name="T94" fmla="*/ 2193 w 2362"/>
                    <a:gd name="T95" fmla="*/ 1743 h 1912"/>
                    <a:gd name="T96" fmla="*/ 2193 w 2362"/>
                    <a:gd name="T97" fmla="*/ 169 h 1912"/>
                    <a:gd name="T98" fmla="*/ 169 w 2362"/>
                    <a:gd name="T99" fmla="*/ 169 h 1912"/>
                    <a:gd name="T100" fmla="*/ 0 w 2362"/>
                    <a:gd name="T101" fmla="*/ 0 h 1912"/>
                    <a:gd name="T102" fmla="*/ 2362 w 2362"/>
                    <a:gd name="T103" fmla="*/ 0 h 1912"/>
                    <a:gd name="T104" fmla="*/ 2362 w 2362"/>
                    <a:gd name="T105" fmla="*/ 1912 h 1912"/>
                    <a:gd name="T106" fmla="*/ 0 w 2362"/>
                    <a:gd name="T107" fmla="*/ 1912 h 1912"/>
                    <a:gd name="T108" fmla="*/ 0 w 2362"/>
                    <a:gd name="T109" fmla="*/ 0 h 19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362" h="1912">
                      <a:moveTo>
                        <a:pt x="1743" y="1237"/>
                      </a:moveTo>
                      <a:lnTo>
                        <a:pt x="2081" y="1237"/>
                      </a:lnTo>
                      <a:lnTo>
                        <a:pt x="2081" y="1631"/>
                      </a:lnTo>
                      <a:lnTo>
                        <a:pt x="1743" y="1631"/>
                      </a:lnTo>
                      <a:lnTo>
                        <a:pt x="1743" y="1237"/>
                      </a:lnTo>
                      <a:close/>
                      <a:moveTo>
                        <a:pt x="1293" y="1237"/>
                      </a:moveTo>
                      <a:lnTo>
                        <a:pt x="1631" y="1237"/>
                      </a:lnTo>
                      <a:lnTo>
                        <a:pt x="1631" y="1631"/>
                      </a:lnTo>
                      <a:lnTo>
                        <a:pt x="1293" y="1631"/>
                      </a:lnTo>
                      <a:lnTo>
                        <a:pt x="1293" y="1237"/>
                      </a:lnTo>
                      <a:close/>
                      <a:moveTo>
                        <a:pt x="844" y="1237"/>
                      </a:moveTo>
                      <a:lnTo>
                        <a:pt x="1181" y="1237"/>
                      </a:lnTo>
                      <a:lnTo>
                        <a:pt x="1181" y="1631"/>
                      </a:lnTo>
                      <a:lnTo>
                        <a:pt x="844" y="1631"/>
                      </a:lnTo>
                      <a:lnTo>
                        <a:pt x="844" y="1237"/>
                      </a:lnTo>
                      <a:close/>
                      <a:moveTo>
                        <a:pt x="1743" y="760"/>
                      </a:moveTo>
                      <a:lnTo>
                        <a:pt x="2081" y="760"/>
                      </a:lnTo>
                      <a:lnTo>
                        <a:pt x="2081" y="1152"/>
                      </a:lnTo>
                      <a:lnTo>
                        <a:pt x="1743" y="1152"/>
                      </a:lnTo>
                      <a:lnTo>
                        <a:pt x="1743" y="760"/>
                      </a:lnTo>
                      <a:close/>
                      <a:moveTo>
                        <a:pt x="1293" y="760"/>
                      </a:moveTo>
                      <a:lnTo>
                        <a:pt x="1631" y="760"/>
                      </a:lnTo>
                      <a:lnTo>
                        <a:pt x="1631" y="1152"/>
                      </a:lnTo>
                      <a:lnTo>
                        <a:pt x="1293" y="1152"/>
                      </a:lnTo>
                      <a:lnTo>
                        <a:pt x="1293" y="760"/>
                      </a:lnTo>
                      <a:close/>
                      <a:moveTo>
                        <a:pt x="844" y="760"/>
                      </a:moveTo>
                      <a:lnTo>
                        <a:pt x="1181" y="760"/>
                      </a:lnTo>
                      <a:lnTo>
                        <a:pt x="1181" y="1152"/>
                      </a:lnTo>
                      <a:lnTo>
                        <a:pt x="844" y="1152"/>
                      </a:lnTo>
                      <a:lnTo>
                        <a:pt x="844" y="760"/>
                      </a:lnTo>
                      <a:close/>
                      <a:moveTo>
                        <a:pt x="1743" y="281"/>
                      </a:moveTo>
                      <a:lnTo>
                        <a:pt x="2081" y="281"/>
                      </a:lnTo>
                      <a:lnTo>
                        <a:pt x="2081" y="675"/>
                      </a:lnTo>
                      <a:lnTo>
                        <a:pt x="1743" y="675"/>
                      </a:lnTo>
                      <a:lnTo>
                        <a:pt x="1743" y="281"/>
                      </a:lnTo>
                      <a:close/>
                      <a:moveTo>
                        <a:pt x="1293" y="281"/>
                      </a:moveTo>
                      <a:lnTo>
                        <a:pt x="1631" y="281"/>
                      </a:lnTo>
                      <a:lnTo>
                        <a:pt x="1631" y="675"/>
                      </a:lnTo>
                      <a:lnTo>
                        <a:pt x="1293" y="675"/>
                      </a:lnTo>
                      <a:lnTo>
                        <a:pt x="1293" y="281"/>
                      </a:lnTo>
                      <a:close/>
                      <a:moveTo>
                        <a:pt x="844" y="281"/>
                      </a:moveTo>
                      <a:lnTo>
                        <a:pt x="1181" y="281"/>
                      </a:lnTo>
                      <a:lnTo>
                        <a:pt x="1181" y="675"/>
                      </a:lnTo>
                      <a:lnTo>
                        <a:pt x="844" y="675"/>
                      </a:lnTo>
                      <a:lnTo>
                        <a:pt x="844" y="281"/>
                      </a:lnTo>
                      <a:close/>
                      <a:moveTo>
                        <a:pt x="169" y="169"/>
                      </a:moveTo>
                      <a:lnTo>
                        <a:pt x="169" y="1743"/>
                      </a:lnTo>
                      <a:lnTo>
                        <a:pt x="2193" y="1743"/>
                      </a:lnTo>
                      <a:lnTo>
                        <a:pt x="2193" y="169"/>
                      </a:lnTo>
                      <a:lnTo>
                        <a:pt x="169" y="169"/>
                      </a:lnTo>
                      <a:close/>
                      <a:moveTo>
                        <a:pt x="0" y="0"/>
                      </a:moveTo>
                      <a:lnTo>
                        <a:pt x="2362" y="0"/>
                      </a:lnTo>
                      <a:lnTo>
                        <a:pt x="2362" y="1912"/>
                      </a:lnTo>
                      <a:lnTo>
                        <a:pt x="0" y="19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18">
                <a:extLst>
                  <a:ext uri="{FF2B5EF4-FFF2-40B4-BE49-F238E27FC236}">
                    <a16:creationId xmlns:a16="http://schemas.microsoft.com/office/drawing/2014/main" id="{B4306706-ED0E-401C-90EA-05CC5497722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23636" y="3580684"/>
                <a:ext cx="581759" cy="380787"/>
                <a:chOff x="2392680" y="4424310"/>
                <a:chExt cx="581759" cy="380787"/>
              </a:xfrm>
            </p:grpSpPr>
            <p:sp useBgFill="1">
              <p:nvSpPr>
                <p:cNvPr id="67" name="Freeform 55">
                  <a:extLst>
                    <a:ext uri="{FF2B5EF4-FFF2-40B4-BE49-F238E27FC236}">
                      <a16:creationId xmlns:a16="http://schemas.microsoft.com/office/drawing/2014/main" id="{497D701F-F71D-4413-B39F-A6777827D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92680" y="4424310"/>
                  <a:ext cx="581759" cy="380787"/>
                </a:xfrm>
                <a:custGeom>
                  <a:avLst/>
                  <a:gdLst>
                    <a:gd name="T0" fmla="*/ 939 w 2306"/>
                    <a:gd name="T1" fmla="*/ 0 h 1518"/>
                    <a:gd name="T2" fmla="*/ 1004 w 2306"/>
                    <a:gd name="T3" fmla="*/ 12 h 1518"/>
                    <a:gd name="T4" fmla="*/ 1057 w 2306"/>
                    <a:gd name="T5" fmla="*/ 43 h 1518"/>
                    <a:gd name="T6" fmla="*/ 1098 w 2306"/>
                    <a:gd name="T7" fmla="*/ 91 h 1518"/>
                    <a:gd name="T8" fmla="*/ 1121 w 2306"/>
                    <a:gd name="T9" fmla="*/ 151 h 1518"/>
                    <a:gd name="T10" fmla="*/ 1123 w 2306"/>
                    <a:gd name="T11" fmla="*/ 230 h 1518"/>
                    <a:gd name="T12" fmla="*/ 1195 w 2306"/>
                    <a:gd name="T13" fmla="*/ 204 h 1518"/>
                    <a:gd name="T14" fmla="*/ 1206 w 2306"/>
                    <a:gd name="T15" fmla="*/ 154 h 1518"/>
                    <a:gd name="T16" fmla="*/ 1237 w 2306"/>
                    <a:gd name="T17" fmla="*/ 116 h 1518"/>
                    <a:gd name="T18" fmla="*/ 1281 w 2306"/>
                    <a:gd name="T19" fmla="*/ 94 h 1518"/>
                    <a:gd name="T20" fmla="*/ 1858 w 2306"/>
                    <a:gd name="T21" fmla="*/ 91 h 1518"/>
                    <a:gd name="T22" fmla="*/ 1876 w 2306"/>
                    <a:gd name="T23" fmla="*/ 96 h 1518"/>
                    <a:gd name="T24" fmla="*/ 1910 w 2306"/>
                    <a:gd name="T25" fmla="*/ 112 h 1518"/>
                    <a:gd name="T26" fmla="*/ 2272 w 2306"/>
                    <a:gd name="T27" fmla="*/ 472 h 1518"/>
                    <a:gd name="T28" fmla="*/ 2297 w 2306"/>
                    <a:gd name="T29" fmla="*/ 509 h 1518"/>
                    <a:gd name="T30" fmla="*/ 2305 w 2306"/>
                    <a:gd name="T31" fmla="*/ 551 h 1518"/>
                    <a:gd name="T32" fmla="*/ 2306 w 2306"/>
                    <a:gd name="T33" fmla="*/ 1405 h 1518"/>
                    <a:gd name="T34" fmla="*/ 2294 w 2306"/>
                    <a:gd name="T35" fmla="*/ 1455 h 1518"/>
                    <a:gd name="T36" fmla="*/ 2264 w 2306"/>
                    <a:gd name="T37" fmla="*/ 1494 h 1518"/>
                    <a:gd name="T38" fmla="*/ 2218 w 2306"/>
                    <a:gd name="T39" fmla="*/ 1515 h 1518"/>
                    <a:gd name="T40" fmla="*/ 1308 w 2306"/>
                    <a:gd name="T41" fmla="*/ 1518 h 1518"/>
                    <a:gd name="T42" fmla="*/ 1258 w 2306"/>
                    <a:gd name="T43" fmla="*/ 1506 h 1518"/>
                    <a:gd name="T44" fmla="*/ 1220 w 2306"/>
                    <a:gd name="T45" fmla="*/ 1476 h 1518"/>
                    <a:gd name="T46" fmla="*/ 1198 w 2306"/>
                    <a:gd name="T47" fmla="*/ 1431 h 1518"/>
                    <a:gd name="T48" fmla="*/ 1195 w 2306"/>
                    <a:gd name="T49" fmla="*/ 852 h 1518"/>
                    <a:gd name="T50" fmla="*/ 1048 w 2306"/>
                    <a:gd name="T51" fmla="*/ 974 h 1518"/>
                    <a:gd name="T52" fmla="*/ 1026 w 2306"/>
                    <a:gd name="T53" fmla="*/ 1033 h 1518"/>
                    <a:gd name="T54" fmla="*/ 985 w 2306"/>
                    <a:gd name="T55" fmla="*/ 1080 h 1518"/>
                    <a:gd name="T56" fmla="*/ 931 w 2306"/>
                    <a:gd name="T57" fmla="*/ 1111 h 1518"/>
                    <a:gd name="T58" fmla="*/ 867 w 2306"/>
                    <a:gd name="T59" fmla="*/ 1123 h 1518"/>
                    <a:gd name="T60" fmla="*/ 761 w 2306"/>
                    <a:gd name="T61" fmla="*/ 1120 h 1518"/>
                    <a:gd name="T62" fmla="*/ 699 w 2306"/>
                    <a:gd name="T63" fmla="*/ 1095 h 1518"/>
                    <a:gd name="T64" fmla="*/ 651 w 2306"/>
                    <a:gd name="T65" fmla="*/ 1053 h 1518"/>
                    <a:gd name="T66" fmla="*/ 620 w 2306"/>
                    <a:gd name="T67" fmla="*/ 995 h 1518"/>
                    <a:gd name="T68" fmla="*/ 322 w 2306"/>
                    <a:gd name="T69" fmla="*/ 931 h 1518"/>
                    <a:gd name="T70" fmla="*/ 257 w 2306"/>
                    <a:gd name="T71" fmla="*/ 943 h 1518"/>
                    <a:gd name="T72" fmla="*/ 151 w 2306"/>
                    <a:gd name="T73" fmla="*/ 940 h 1518"/>
                    <a:gd name="T74" fmla="*/ 92 w 2306"/>
                    <a:gd name="T75" fmla="*/ 918 h 1518"/>
                    <a:gd name="T76" fmla="*/ 43 w 2306"/>
                    <a:gd name="T77" fmla="*/ 878 h 1518"/>
                    <a:gd name="T78" fmla="*/ 12 w 2306"/>
                    <a:gd name="T79" fmla="*/ 823 h 1518"/>
                    <a:gd name="T80" fmla="*/ 0 w 2306"/>
                    <a:gd name="T81" fmla="*/ 758 h 1518"/>
                    <a:gd name="T82" fmla="*/ 3 w 2306"/>
                    <a:gd name="T83" fmla="*/ 654 h 1518"/>
                    <a:gd name="T84" fmla="*/ 25 w 2306"/>
                    <a:gd name="T85" fmla="*/ 594 h 1518"/>
                    <a:gd name="T86" fmla="*/ 65 w 2306"/>
                    <a:gd name="T87" fmla="*/ 546 h 1518"/>
                    <a:gd name="T88" fmla="*/ 120 w 2306"/>
                    <a:gd name="T89" fmla="*/ 514 h 1518"/>
                    <a:gd name="T90" fmla="*/ 185 w 2306"/>
                    <a:gd name="T91" fmla="*/ 503 h 1518"/>
                    <a:gd name="T92" fmla="*/ 289 w 2306"/>
                    <a:gd name="T93" fmla="*/ 506 h 1518"/>
                    <a:gd name="T94" fmla="*/ 397 w 2306"/>
                    <a:gd name="T95" fmla="*/ 480 h 1518"/>
                    <a:gd name="T96" fmla="*/ 418 w 2306"/>
                    <a:gd name="T97" fmla="*/ 417 h 1518"/>
                    <a:gd name="T98" fmla="*/ 460 w 2306"/>
                    <a:gd name="T99" fmla="*/ 369 h 1518"/>
                    <a:gd name="T100" fmla="*/ 514 w 2306"/>
                    <a:gd name="T101" fmla="*/ 335 h 1518"/>
                    <a:gd name="T102" fmla="*/ 580 w 2306"/>
                    <a:gd name="T103" fmla="*/ 323 h 1518"/>
                    <a:gd name="T104" fmla="*/ 682 w 2306"/>
                    <a:gd name="T105" fmla="*/ 244 h 1518"/>
                    <a:gd name="T106" fmla="*/ 686 w 2306"/>
                    <a:gd name="T107" fmla="*/ 151 h 1518"/>
                    <a:gd name="T108" fmla="*/ 708 w 2306"/>
                    <a:gd name="T109" fmla="*/ 91 h 1518"/>
                    <a:gd name="T110" fmla="*/ 748 w 2306"/>
                    <a:gd name="T111" fmla="*/ 43 h 1518"/>
                    <a:gd name="T112" fmla="*/ 803 w 2306"/>
                    <a:gd name="T113" fmla="*/ 12 h 1518"/>
                    <a:gd name="T114" fmla="*/ 867 w 2306"/>
                    <a:gd name="T115" fmla="*/ 0 h 1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306" h="1518">
                      <a:moveTo>
                        <a:pt x="867" y="0"/>
                      </a:moveTo>
                      <a:lnTo>
                        <a:pt x="939" y="0"/>
                      </a:lnTo>
                      <a:lnTo>
                        <a:pt x="972" y="3"/>
                      </a:lnTo>
                      <a:lnTo>
                        <a:pt x="1004" y="12"/>
                      </a:lnTo>
                      <a:lnTo>
                        <a:pt x="1032" y="25"/>
                      </a:lnTo>
                      <a:lnTo>
                        <a:pt x="1057" y="43"/>
                      </a:lnTo>
                      <a:lnTo>
                        <a:pt x="1080" y="66"/>
                      </a:lnTo>
                      <a:lnTo>
                        <a:pt x="1098" y="91"/>
                      </a:lnTo>
                      <a:lnTo>
                        <a:pt x="1111" y="119"/>
                      </a:lnTo>
                      <a:lnTo>
                        <a:pt x="1121" y="151"/>
                      </a:lnTo>
                      <a:lnTo>
                        <a:pt x="1123" y="184"/>
                      </a:lnTo>
                      <a:lnTo>
                        <a:pt x="1123" y="230"/>
                      </a:lnTo>
                      <a:lnTo>
                        <a:pt x="1195" y="302"/>
                      </a:lnTo>
                      <a:lnTo>
                        <a:pt x="1195" y="204"/>
                      </a:lnTo>
                      <a:lnTo>
                        <a:pt x="1198" y="177"/>
                      </a:lnTo>
                      <a:lnTo>
                        <a:pt x="1206" y="154"/>
                      </a:lnTo>
                      <a:lnTo>
                        <a:pt x="1220" y="133"/>
                      </a:lnTo>
                      <a:lnTo>
                        <a:pt x="1237" y="116"/>
                      </a:lnTo>
                      <a:lnTo>
                        <a:pt x="1258" y="102"/>
                      </a:lnTo>
                      <a:lnTo>
                        <a:pt x="1281" y="94"/>
                      </a:lnTo>
                      <a:lnTo>
                        <a:pt x="1308" y="91"/>
                      </a:lnTo>
                      <a:lnTo>
                        <a:pt x="1858" y="91"/>
                      </a:lnTo>
                      <a:lnTo>
                        <a:pt x="1858" y="93"/>
                      </a:lnTo>
                      <a:lnTo>
                        <a:pt x="1876" y="96"/>
                      </a:lnTo>
                      <a:lnTo>
                        <a:pt x="1894" y="102"/>
                      </a:lnTo>
                      <a:lnTo>
                        <a:pt x="1910" y="112"/>
                      </a:lnTo>
                      <a:lnTo>
                        <a:pt x="1925" y="125"/>
                      </a:lnTo>
                      <a:lnTo>
                        <a:pt x="2272" y="472"/>
                      </a:lnTo>
                      <a:lnTo>
                        <a:pt x="2287" y="489"/>
                      </a:lnTo>
                      <a:lnTo>
                        <a:pt x="2297" y="509"/>
                      </a:lnTo>
                      <a:lnTo>
                        <a:pt x="2303" y="530"/>
                      </a:lnTo>
                      <a:lnTo>
                        <a:pt x="2305" y="551"/>
                      </a:lnTo>
                      <a:lnTo>
                        <a:pt x="2306" y="551"/>
                      </a:lnTo>
                      <a:lnTo>
                        <a:pt x="2306" y="1405"/>
                      </a:lnTo>
                      <a:lnTo>
                        <a:pt x="2303" y="1431"/>
                      </a:lnTo>
                      <a:lnTo>
                        <a:pt x="2294" y="1455"/>
                      </a:lnTo>
                      <a:lnTo>
                        <a:pt x="2281" y="1476"/>
                      </a:lnTo>
                      <a:lnTo>
                        <a:pt x="2264" y="1494"/>
                      </a:lnTo>
                      <a:lnTo>
                        <a:pt x="2243" y="1506"/>
                      </a:lnTo>
                      <a:lnTo>
                        <a:pt x="2218" y="1515"/>
                      </a:lnTo>
                      <a:lnTo>
                        <a:pt x="2193" y="1518"/>
                      </a:lnTo>
                      <a:lnTo>
                        <a:pt x="1308" y="1518"/>
                      </a:lnTo>
                      <a:lnTo>
                        <a:pt x="1281" y="1515"/>
                      </a:lnTo>
                      <a:lnTo>
                        <a:pt x="1258" y="1506"/>
                      </a:lnTo>
                      <a:lnTo>
                        <a:pt x="1237" y="1494"/>
                      </a:lnTo>
                      <a:lnTo>
                        <a:pt x="1220" y="1476"/>
                      </a:lnTo>
                      <a:lnTo>
                        <a:pt x="1206" y="1455"/>
                      </a:lnTo>
                      <a:lnTo>
                        <a:pt x="1198" y="1431"/>
                      </a:lnTo>
                      <a:lnTo>
                        <a:pt x="1195" y="1405"/>
                      </a:lnTo>
                      <a:lnTo>
                        <a:pt x="1195" y="852"/>
                      </a:lnTo>
                      <a:lnTo>
                        <a:pt x="1051" y="941"/>
                      </a:lnTo>
                      <a:lnTo>
                        <a:pt x="1048" y="974"/>
                      </a:lnTo>
                      <a:lnTo>
                        <a:pt x="1039" y="1005"/>
                      </a:lnTo>
                      <a:lnTo>
                        <a:pt x="1026" y="1033"/>
                      </a:lnTo>
                      <a:lnTo>
                        <a:pt x="1007" y="1058"/>
                      </a:lnTo>
                      <a:lnTo>
                        <a:pt x="985" y="1080"/>
                      </a:lnTo>
                      <a:lnTo>
                        <a:pt x="959" y="1098"/>
                      </a:lnTo>
                      <a:lnTo>
                        <a:pt x="931" y="1111"/>
                      </a:lnTo>
                      <a:lnTo>
                        <a:pt x="900" y="1120"/>
                      </a:lnTo>
                      <a:lnTo>
                        <a:pt x="867" y="1123"/>
                      </a:lnTo>
                      <a:lnTo>
                        <a:pt x="795" y="1123"/>
                      </a:lnTo>
                      <a:lnTo>
                        <a:pt x="761" y="1120"/>
                      </a:lnTo>
                      <a:lnTo>
                        <a:pt x="729" y="1110"/>
                      </a:lnTo>
                      <a:lnTo>
                        <a:pt x="699" y="1095"/>
                      </a:lnTo>
                      <a:lnTo>
                        <a:pt x="673" y="1076"/>
                      </a:lnTo>
                      <a:lnTo>
                        <a:pt x="651" y="1053"/>
                      </a:lnTo>
                      <a:lnTo>
                        <a:pt x="633" y="1026"/>
                      </a:lnTo>
                      <a:lnTo>
                        <a:pt x="620" y="995"/>
                      </a:lnTo>
                      <a:lnTo>
                        <a:pt x="353" y="916"/>
                      </a:lnTo>
                      <a:lnTo>
                        <a:pt x="322" y="931"/>
                      </a:lnTo>
                      <a:lnTo>
                        <a:pt x="290" y="940"/>
                      </a:lnTo>
                      <a:lnTo>
                        <a:pt x="257" y="943"/>
                      </a:lnTo>
                      <a:lnTo>
                        <a:pt x="185" y="943"/>
                      </a:lnTo>
                      <a:lnTo>
                        <a:pt x="151" y="940"/>
                      </a:lnTo>
                      <a:lnTo>
                        <a:pt x="120" y="932"/>
                      </a:lnTo>
                      <a:lnTo>
                        <a:pt x="92" y="918"/>
                      </a:lnTo>
                      <a:lnTo>
                        <a:pt x="65" y="900"/>
                      </a:lnTo>
                      <a:lnTo>
                        <a:pt x="43" y="878"/>
                      </a:lnTo>
                      <a:lnTo>
                        <a:pt x="25" y="851"/>
                      </a:lnTo>
                      <a:lnTo>
                        <a:pt x="12" y="823"/>
                      </a:lnTo>
                      <a:lnTo>
                        <a:pt x="3" y="792"/>
                      </a:lnTo>
                      <a:lnTo>
                        <a:pt x="0" y="758"/>
                      </a:lnTo>
                      <a:lnTo>
                        <a:pt x="0" y="687"/>
                      </a:lnTo>
                      <a:lnTo>
                        <a:pt x="3" y="654"/>
                      </a:lnTo>
                      <a:lnTo>
                        <a:pt x="12" y="623"/>
                      </a:lnTo>
                      <a:lnTo>
                        <a:pt x="25" y="594"/>
                      </a:lnTo>
                      <a:lnTo>
                        <a:pt x="43" y="568"/>
                      </a:lnTo>
                      <a:lnTo>
                        <a:pt x="65" y="546"/>
                      </a:lnTo>
                      <a:lnTo>
                        <a:pt x="92" y="528"/>
                      </a:lnTo>
                      <a:lnTo>
                        <a:pt x="120" y="514"/>
                      </a:lnTo>
                      <a:lnTo>
                        <a:pt x="151" y="506"/>
                      </a:lnTo>
                      <a:lnTo>
                        <a:pt x="185" y="503"/>
                      </a:lnTo>
                      <a:lnTo>
                        <a:pt x="257" y="503"/>
                      </a:lnTo>
                      <a:lnTo>
                        <a:pt x="289" y="506"/>
                      </a:lnTo>
                      <a:lnTo>
                        <a:pt x="321" y="514"/>
                      </a:lnTo>
                      <a:lnTo>
                        <a:pt x="397" y="480"/>
                      </a:lnTo>
                      <a:lnTo>
                        <a:pt x="406" y="448"/>
                      </a:lnTo>
                      <a:lnTo>
                        <a:pt x="418" y="417"/>
                      </a:lnTo>
                      <a:lnTo>
                        <a:pt x="436" y="391"/>
                      </a:lnTo>
                      <a:lnTo>
                        <a:pt x="460" y="369"/>
                      </a:lnTo>
                      <a:lnTo>
                        <a:pt x="485" y="350"/>
                      </a:lnTo>
                      <a:lnTo>
                        <a:pt x="514" y="335"/>
                      </a:lnTo>
                      <a:lnTo>
                        <a:pt x="546" y="326"/>
                      </a:lnTo>
                      <a:lnTo>
                        <a:pt x="580" y="323"/>
                      </a:lnTo>
                      <a:lnTo>
                        <a:pt x="613" y="323"/>
                      </a:lnTo>
                      <a:lnTo>
                        <a:pt x="682" y="244"/>
                      </a:lnTo>
                      <a:lnTo>
                        <a:pt x="682" y="184"/>
                      </a:lnTo>
                      <a:lnTo>
                        <a:pt x="686" y="151"/>
                      </a:lnTo>
                      <a:lnTo>
                        <a:pt x="694" y="119"/>
                      </a:lnTo>
                      <a:lnTo>
                        <a:pt x="708" y="91"/>
                      </a:lnTo>
                      <a:lnTo>
                        <a:pt x="726" y="66"/>
                      </a:lnTo>
                      <a:lnTo>
                        <a:pt x="748" y="43"/>
                      </a:lnTo>
                      <a:lnTo>
                        <a:pt x="774" y="25"/>
                      </a:lnTo>
                      <a:lnTo>
                        <a:pt x="803" y="12"/>
                      </a:lnTo>
                      <a:lnTo>
                        <a:pt x="835" y="3"/>
                      </a:lnTo>
                      <a:lnTo>
                        <a:pt x="867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56">
                  <a:extLst>
                    <a:ext uri="{FF2B5EF4-FFF2-40B4-BE49-F238E27FC236}">
                      <a16:creationId xmlns:a16="http://schemas.microsoft.com/office/drawing/2014/main" id="{5A24B6C8-F079-4131-968C-6B77A057A7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22343" y="4475434"/>
                  <a:ext cx="223889" cy="301456"/>
                </a:xfrm>
                <a:custGeom>
                  <a:avLst/>
                  <a:gdLst>
                    <a:gd name="T0" fmla="*/ 95 w 885"/>
                    <a:gd name="T1" fmla="*/ 758 h 1201"/>
                    <a:gd name="T2" fmla="*/ 95 w 885"/>
                    <a:gd name="T3" fmla="*/ 1044 h 1201"/>
                    <a:gd name="T4" fmla="*/ 252 w 885"/>
                    <a:gd name="T5" fmla="*/ 1044 h 1201"/>
                    <a:gd name="T6" fmla="*/ 252 w 885"/>
                    <a:gd name="T7" fmla="*/ 758 h 1201"/>
                    <a:gd name="T8" fmla="*/ 95 w 885"/>
                    <a:gd name="T9" fmla="*/ 758 h 1201"/>
                    <a:gd name="T10" fmla="*/ 601 w 885"/>
                    <a:gd name="T11" fmla="*/ 695 h 1201"/>
                    <a:gd name="T12" fmla="*/ 601 w 885"/>
                    <a:gd name="T13" fmla="*/ 1044 h 1201"/>
                    <a:gd name="T14" fmla="*/ 758 w 885"/>
                    <a:gd name="T15" fmla="*/ 1044 h 1201"/>
                    <a:gd name="T16" fmla="*/ 758 w 885"/>
                    <a:gd name="T17" fmla="*/ 695 h 1201"/>
                    <a:gd name="T18" fmla="*/ 601 w 885"/>
                    <a:gd name="T19" fmla="*/ 695 h 1201"/>
                    <a:gd name="T20" fmla="*/ 347 w 885"/>
                    <a:gd name="T21" fmla="*/ 538 h 1201"/>
                    <a:gd name="T22" fmla="*/ 347 w 885"/>
                    <a:gd name="T23" fmla="*/ 1044 h 1201"/>
                    <a:gd name="T24" fmla="*/ 506 w 885"/>
                    <a:gd name="T25" fmla="*/ 1044 h 1201"/>
                    <a:gd name="T26" fmla="*/ 506 w 885"/>
                    <a:gd name="T27" fmla="*/ 538 h 1201"/>
                    <a:gd name="T28" fmla="*/ 347 w 885"/>
                    <a:gd name="T29" fmla="*/ 538 h 1201"/>
                    <a:gd name="T30" fmla="*/ 537 w 885"/>
                    <a:gd name="T31" fmla="*/ 0 h 1201"/>
                    <a:gd name="T32" fmla="*/ 885 w 885"/>
                    <a:gd name="T33" fmla="*/ 347 h 1201"/>
                    <a:gd name="T34" fmla="*/ 537 w 885"/>
                    <a:gd name="T35" fmla="*/ 347 h 1201"/>
                    <a:gd name="T36" fmla="*/ 537 w 885"/>
                    <a:gd name="T37" fmla="*/ 0 h 1201"/>
                    <a:gd name="T38" fmla="*/ 0 w 885"/>
                    <a:gd name="T39" fmla="*/ 0 h 1201"/>
                    <a:gd name="T40" fmla="*/ 442 w 885"/>
                    <a:gd name="T41" fmla="*/ 0 h 1201"/>
                    <a:gd name="T42" fmla="*/ 442 w 885"/>
                    <a:gd name="T43" fmla="*/ 443 h 1201"/>
                    <a:gd name="T44" fmla="*/ 885 w 885"/>
                    <a:gd name="T45" fmla="*/ 443 h 1201"/>
                    <a:gd name="T46" fmla="*/ 885 w 885"/>
                    <a:gd name="T47" fmla="*/ 1201 h 1201"/>
                    <a:gd name="T48" fmla="*/ 0 w 885"/>
                    <a:gd name="T49" fmla="*/ 1201 h 1201"/>
                    <a:gd name="T50" fmla="*/ 0 w 885"/>
                    <a:gd name="T51" fmla="*/ 631 h 1201"/>
                    <a:gd name="T52" fmla="*/ 33 w 885"/>
                    <a:gd name="T53" fmla="*/ 626 h 1201"/>
                    <a:gd name="T54" fmla="*/ 64 w 885"/>
                    <a:gd name="T55" fmla="*/ 618 h 1201"/>
                    <a:gd name="T56" fmla="*/ 95 w 885"/>
                    <a:gd name="T57" fmla="*/ 604 h 1201"/>
                    <a:gd name="T58" fmla="*/ 122 w 885"/>
                    <a:gd name="T59" fmla="*/ 587 h 1201"/>
                    <a:gd name="T60" fmla="*/ 147 w 885"/>
                    <a:gd name="T61" fmla="*/ 565 h 1201"/>
                    <a:gd name="T62" fmla="*/ 168 w 885"/>
                    <a:gd name="T63" fmla="*/ 540 h 1201"/>
                    <a:gd name="T64" fmla="*/ 186 w 885"/>
                    <a:gd name="T65" fmla="*/ 511 h 1201"/>
                    <a:gd name="T66" fmla="*/ 191 w 885"/>
                    <a:gd name="T67" fmla="*/ 501 h 1201"/>
                    <a:gd name="T68" fmla="*/ 202 w 885"/>
                    <a:gd name="T69" fmla="*/ 471 h 1201"/>
                    <a:gd name="T70" fmla="*/ 208 w 885"/>
                    <a:gd name="T71" fmla="*/ 441 h 1201"/>
                    <a:gd name="T72" fmla="*/ 210 w 885"/>
                    <a:gd name="T73" fmla="*/ 411 h 1201"/>
                    <a:gd name="T74" fmla="*/ 208 w 885"/>
                    <a:gd name="T75" fmla="*/ 376 h 1201"/>
                    <a:gd name="T76" fmla="*/ 199 w 885"/>
                    <a:gd name="T77" fmla="*/ 343 h 1201"/>
                    <a:gd name="T78" fmla="*/ 187 w 885"/>
                    <a:gd name="T79" fmla="*/ 313 h 1201"/>
                    <a:gd name="T80" fmla="*/ 170 w 885"/>
                    <a:gd name="T81" fmla="*/ 284 h 1201"/>
                    <a:gd name="T82" fmla="*/ 149 w 885"/>
                    <a:gd name="T83" fmla="*/ 259 h 1201"/>
                    <a:gd name="T84" fmla="*/ 124 w 885"/>
                    <a:gd name="T85" fmla="*/ 238 h 1201"/>
                    <a:gd name="T86" fmla="*/ 97 w 885"/>
                    <a:gd name="T87" fmla="*/ 220 h 1201"/>
                    <a:gd name="T88" fmla="*/ 66 w 885"/>
                    <a:gd name="T89" fmla="*/ 205 h 1201"/>
                    <a:gd name="T90" fmla="*/ 34 w 885"/>
                    <a:gd name="T91" fmla="*/ 196 h 1201"/>
                    <a:gd name="T92" fmla="*/ 0 w 885"/>
                    <a:gd name="T93" fmla="*/ 192 h 1201"/>
                    <a:gd name="T94" fmla="*/ 0 w 885"/>
                    <a:gd name="T95" fmla="*/ 0 h 1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85" h="1201">
                      <a:moveTo>
                        <a:pt x="95" y="758"/>
                      </a:moveTo>
                      <a:lnTo>
                        <a:pt x="95" y="1044"/>
                      </a:lnTo>
                      <a:lnTo>
                        <a:pt x="252" y="1044"/>
                      </a:lnTo>
                      <a:lnTo>
                        <a:pt x="252" y="758"/>
                      </a:lnTo>
                      <a:lnTo>
                        <a:pt x="95" y="758"/>
                      </a:lnTo>
                      <a:close/>
                      <a:moveTo>
                        <a:pt x="601" y="695"/>
                      </a:moveTo>
                      <a:lnTo>
                        <a:pt x="601" y="1044"/>
                      </a:lnTo>
                      <a:lnTo>
                        <a:pt x="758" y="1044"/>
                      </a:lnTo>
                      <a:lnTo>
                        <a:pt x="758" y="695"/>
                      </a:lnTo>
                      <a:lnTo>
                        <a:pt x="601" y="695"/>
                      </a:lnTo>
                      <a:close/>
                      <a:moveTo>
                        <a:pt x="347" y="538"/>
                      </a:moveTo>
                      <a:lnTo>
                        <a:pt x="347" y="1044"/>
                      </a:lnTo>
                      <a:lnTo>
                        <a:pt x="506" y="1044"/>
                      </a:lnTo>
                      <a:lnTo>
                        <a:pt x="506" y="538"/>
                      </a:lnTo>
                      <a:lnTo>
                        <a:pt x="347" y="538"/>
                      </a:lnTo>
                      <a:close/>
                      <a:moveTo>
                        <a:pt x="537" y="0"/>
                      </a:moveTo>
                      <a:lnTo>
                        <a:pt x="885" y="347"/>
                      </a:lnTo>
                      <a:lnTo>
                        <a:pt x="537" y="347"/>
                      </a:lnTo>
                      <a:lnTo>
                        <a:pt x="537" y="0"/>
                      </a:lnTo>
                      <a:close/>
                      <a:moveTo>
                        <a:pt x="0" y="0"/>
                      </a:moveTo>
                      <a:lnTo>
                        <a:pt x="442" y="0"/>
                      </a:lnTo>
                      <a:lnTo>
                        <a:pt x="442" y="443"/>
                      </a:lnTo>
                      <a:lnTo>
                        <a:pt x="885" y="443"/>
                      </a:lnTo>
                      <a:lnTo>
                        <a:pt x="885" y="1201"/>
                      </a:lnTo>
                      <a:lnTo>
                        <a:pt x="0" y="1201"/>
                      </a:lnTo>
                      <a:lnTo>
                        <a:pt x="0" y="631"/>
                      </a:lnTo>
                      <a:lnTo>
                        <a:pt x="33" y="626"/>
                      </a:lnTo>
                      <a:lnTo>
                        <a:pt x="64" y="618"/>
                      </a:lnTo>
                      <a:lnTo>
                        <a:pt x="95" y="604"/>
                      </a:lnTo>
                      <a:lnTo>
                        <a:pt x="122" y="587"/>
                      </a:lnTo>
                      <a:lnTo>
                        <a:pt x="147" y="565"/>
                      </a:lnTo>
                      <a:lnTo>
                        <a:pt x="168" y="540"/>
                      </a:lnTo>
                      <a:lnTo>
                        <a:pt x="186" y="511"/>
                      </a:lnTo>
                      <a:lnTo>
                        <a:pt x="191" y="501"/>
                      </a:lnTo>
                      <a:lnTo>
                        <a:pt x="202" y="471"/>
                      </a:lnTo>
                      <a:lnTo>
                        <a:pt x="208" y="441"/>
                      </a:lnTo>
                      <a:lnTo>
                        <a:pt x="210" y="411"/>
                      </a:lnTo>
                      <a:lnTo>
                        <a:pt x="208" y="376"/>
                      </a:lnTo>
                      <a:lnTo>
                        <a:pt x="199" y="343"/>
                      </a:lnTo>
                      <a:lnTo>
                        <a:pt x="187" y="313"/>
                      </a:lnTo>
                      <a:lnTo>
                        <a:pt x="170" y="284"/>
                      </a:lnTo>
                      <a:lnTo>
                        <a:pt x="149" y="259"/>
                      </a:lnTo>
                      <a:lnTo>
                        <a:pt x="124" y="238"/>
                      </a:lnTo>
                      <a:lnTo>
                        <a:pt x="97" y="220"/>
                      </a:lnTo>
                      <a:lnTo>
                        <a:pt x="66" y="205"/>
                      </a:lnTo>
                      <a:lnTo>
                        <a:pt x="34" y="196"/>
                      </a:lnTo>
                      <a:lnTo>
                        <a:pt x="0" y="19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57">
                  <a:extLst>
                    <a:ext uri="{FF2B5EF4-FFF2-40B4-BE49-F238E27FC236}">
                      <a16:creationId xmlns:a16="http://schemas.microsoft.com/office/drawing/2014/main" id="{79CAFD21-E933-42ED-AFAF-C95988E5031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20886" y="4452516"/>
                  <a:ext cx="326138" cy="225652"/>
                </a:xfrm>
                <a:custGeom>
                  <a:avLst/>
                  <a:gdLst>
                    <a:gd name="T0" fmla="*/ 611 w 1293"/>
                    <a:gd name="T1" fmla="*/ 485 h 898"/>
                    <a:gd name="T2" fmla="*/ 600 w 1293"/>
                    <a:gd name="T3" fmla="*/ 517 h 898"/>
                    <a:gd name="T4" fmla="*/ 574 w 1293"/>
                    <a:gd name="T5" fmla="*/ 536 h 898"/>
                    <a:gd name="T6" fmla="*/ 449 w 1293"/>
                    <a:gd name="T7" fmla="*/ 539 h 898"/>
                    <a:gd name="T8" fmla="*/ 416 w 1293"/>
                    <a:gd name="T9" fmla="*/ 527 h 898"/>
                    <a:gd name="T10" fmla="*/ 216 w 1293"/>
                    <a:gd name="T11" fmla="*/ 601 h 898"/>
                    <a:gd name="T12" fmla="*/ 613 w 1293"/>
                    <a:gd name="T13" fmla="*/ 722 h 898"/>
                    <a:gd name="T14" fmla="*/ 632 w 1293"/>
                    <a:gd name="T15" fmla="*/ 693 h 898"/>
                    <a:gd name="T16" fmla="*/ 664 w 1293"/>
                    <a:gd name="T17" fmla="*/ 683 h 898"/>
                    <a:gd name="T18" fmla="*/ 784 w 1293"/>
                    <a:gd name="T19" fmla="*/ 684 h 898"/>
                    <a:gd name="T20" fmla="*/ 805 w 1293"/>
                    <a:gd name="T21" fmla="*/ 694 h 898"/>
                    <a:gd name="T22" fmla="*/ 611 w 1293"/>
                    <a:gd name="T23" fmla="*/ 479 h 898"/>
                    <a:gd name="T24" fmla="*/ 844 w 1293"/>
                    <a:gd name="T25" fmla="*/ 216 h 898"/>
                    <a:gd name="T26" fmla="*/ 610 w 1293"/>
                    <a:gd name="T27" fmla="*/ 366 h 898"/>
                    <a:gd name="T28" fmla="*/ 611 w 1293"/>
                    <a:gd name="T29" fmla="*/ 377 h 898"/>
                    <a:gd name="T30" fmla="*/ 1088 w 1293"/>
                    <a:gd name="T31" fmla="*/ 456 h 898"/>
                    <a:gd name="T32" fmla="*/ 736 w 1293"/>
                    <a:gd name="T33" fmla="*/ 0 h 898"/>
                    <a:gd name="T34" fmla="*/ 861 w 1293"/>
                    <a:gd name="T35" fmla="*/ 2 h 898"/>
                    <a:gd name="T36" fmla="*/ 887 w 1293"/>
                    <a:gd name="T37" fmla="*/ 22 h 898"/>
                    <a:gd name="T38" fmla="*/ 898 w 1293"/>
                    <a:gd name="T39" fmla="*/ 54 h 898"/>
                    <a:gd name="T40" fmla="*/ 898 w 1293"/>
                    <a:gd name="T41" fmla="*/ 164 h 898"/>
                    <a:gd name="T42" fmla="*/ 1161 w 1293"/>
                    <a:gd name="T43" fmla="*/ 398 h 898"/>
                    <a:gd name="T44" fmla="*/ 1210 w 1293"/>
                    <a:gd name="T45" fmla="*/ 398 h 898"/>
                    <a:gd name="T46" fmla="*/ 1253 w 1293"/>
                    <a:gd name="T47" fmla="*/ 418 h 898"/>
                    <a:gd name="T48" fmla="*/ 1282 w 1293"/>
                    <a:gd name="T49" fmla="*/ 455 h 898"/>
                    <a:gd name="T50" fmla="*/ 1293 w 1293"/>
                    <a:gd name="T51" fmla="*/ 503 h 898"/>
                    <a:gd name="T52" fmla="*/ 1282 w 1293"/>
                    <a:gd name="T53" fmla="*/ 550 h 898"/>
                    <a:gd name="T54" fmla="*/ 1253 w 1293"/>
                    <a:gd name="T55" fmla="*/ 586 h 898"/>
                    <a:gd name="T56" fmla="*/ 1210 w 1293"/>
                    <a:gd name="T57" fmla="*/ 608 h 898"/>
                    <a:gd name="T58" fmla="*/ 1161 w 1293"/>
                    <a:gd name="T59" fmla="*/ 608 h 898"/>
                    <a:gd name="T60" fmla="*/ 1118 w 1293"/>
                    <a:gd name="T61" fmla="*/ 586 h 898"/>
                    <a:gd name="T62" fmla="*/ 826 w 1293"/>
                    <a:gd name="T63" fmla="*/ 844 h 898"/>
                    <a:gd name="T64" fmla="*/ 816 w 1293"/>
                    <a:gd name="T65" fmla="*/ 876 h 898"/>
                    <a:gd name="T66" fmla="*/ 789 w 1293"/>
                    <a:gd name="T67" fmla="*/ 895 h 898"/>
                    <a:gd name="T68" fmla="*/ 664 w 1293"/>
                    <a:gd name="T69" fmla="*/ 898 h 898"/>
                    <a:gd name="T70" fmla="*/ 633 w 1293"/>
                    <a:gd name="T71" fmla="*/ 887 h 898"/>
                    <a:gd name="T72" fmla="*/ 613 w 1293"/>
                    <a:gd name="T73" fmla="*/ 861 h 898"/>
                    <a:gd name="T74" fmla="*/ 611 w 1293"/>
                    <a:gd name="T75" fmla="*/ 796 h 898"/>
                    <a:gd name="T76" fmla="*/ 206 w 1293"/>
                    <a:gd name="T77" fmla="*/ 695 h 898"/>
                    <a:gd name="T78" fmla="*/ 179 w 1293"/>
                    <a:gd name="T79" fmla="*/ 715 h 898"/>
                    <a:gd name="T80" fmla="*/ 54 w 1293"/>
                    <a:gd name="T81" fmla="*/ 718 h 898"/>
                    <a:gd name="T82" fmla="*/ 22 w 1293"/>
                    <a:gd name="T83" fmla="*/ 708 h 898"/>
                    <a:gd name="T84" fmla="*/ 2 w 1293"/>
                    <a:gd name="T85" fmla="*/ 681 h 898"/>
                    <a:gd name="T86" fmla="*/ 0 w 1293"/>
                    <a:gd name="T87" fmla="*/ 557 h 898"/>
                    <a:gd name="T88" fmla="*/ 11 w 1293"/>
                    <a:gd name="T89" fmla="*/ 525 h 898"/>
                    <a:gd name="T90" fmla="*/ 37 w 1293"/>
                    <a:gd name="T91" fmla="*/ 505 h 898"/>
                    <a:gd name="T92" fmla="*/ 162 w 1293"/>
                    <a:gd name="T93" fmla="*/ 503 h 898"/>
                    <a:gd name="T94" fmla="*/ 194 w 1293"/>
                    <a:gd name="T95" fmla="*/ 513 h 898"/>
                    <a:gd name="T96" fmla="*/ 395 w 1293"/>
                    <a:gd name="T97" fmla="*/ 441 h 898"/>
                    <a:gd name="T98" fmla="*/ 397 w 1293"/>
                    <a:gd name="T99" fmla="*/ 360 h 898"/>
                    <a:gd name="T100" fmla="*/ 417 w 1293"/>
                    <a:gd name="T101" fmla="*/ 334 h 898"/>
                    <a:gd name="T102" fmla="*/ 449 w 1293"/>
                    <a:gd name="T103" fmla="*/ 323 h 898"/>
                    <a:gd name="T104" fmla="*/ 683 w 1293"/>
                    <a:gd name="T105" fmla="*/ 173 h 898"/>
                    <a:gd name="T106" fmla="*/ 682 w 1293"/>
                    <a:gd name="T107" fmla="*/ 162 h 898"/>
                    <a:gd name="T108" fmla="*/ 685 w 1293"/>
                    <a:gd name="T109" fmla="*/ 37 h 898"/>
                    <a:gd name="T110" fmla="*/ 705 w 1293"/>
                    <a:gd name="T111" fmla="*/ 11 h 898"/>
                    <a:gd name="T112" fmla="*/ 736 w 1293"/>
                    <a:gd name="T113" fmla="*/ 0 h 8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93" h="898">
                      <a:moveTo>
                        <a:pt x="611" y="479"/>
                      </a:moveTo>
                      <a:lnTo>
                        <a:pt x="611" y="485"/>
                      </a:lnTo>
                      <a:lnTo>
                        <a:pt x="607" y="502"/>
                      </a:lnTo>
                      <a:lnTo>
                        <a:pt x="600" y="517"/>
                      </a:lnTo>
                      <a:lnTo>
                        <a:pt x="588" y="528"/>
                      </a:lnTo>
                      <a:lnTo>
                        <a:pt x="574" y="536"/>
                      </a:lnTo>
                      <a:lnTo>
                        <a:pt x="557" y="539"/>
                      </a:lnTo>
                      <a:lnTo>
                        <a:pt x="449" y="539"/>
                      </a:lnTo>
                      <a:lnTo>
                        <a:pt x="431" y="536"/>
                      </a:lnTo>
                      <a:lnTo>
                        <a:pt x="416" y="527"/>
                      </a:lnTo>
                      <a:lnTo>
                        <a:pt x="405" y="516"/>
                      </a:lnTo>
                      <a:lnTo>
                        <a:pt x="216" y="601"/>
                      </a:lnTo>
                      <a:lnTo>
                        <a:pt x="216" y="604"/>
                      </a:lnTo>
                      <a:lnTo>
                        <a:pt x="613" y="722"/>
                      </a:lnTo>
                      <a:lnTo>
                        <a:pt x="620" y="706"/>
                      </a:lnTo>
                      <a:lnTo>
                        <a:pt x="632" y="693"/>
                      </a:lnTo>
                      <a:lnTo>
                        <a:pt x="647" y="686"/>
                      </a:lnTo>
                      <a:lnTo>
                        <a:pt x="664" y="683"/>
                      </a:lnTo>
                      <a:lnTo>
                        <a:pt x="772" y="683"/>
                      </a:lnTo>
                      <a:lnTo>
                        <a:pt x="784" y="684"/>
                      </a:lnTo>
                      <a:lnTo>
                        <a:pt x="795" y="688"/>
                      </a:lnTo>
                      <a:lnTo>
                        <a:pt x="805" y="694"/>
                      </a:lnTo>
                      <a:lnTo>
                        <a:pt x="1076" y="527"/>
                      </a:lnTo>
                      <a:lnTo>
                        <a:pt x="611" y="479"/>
                      </a:lnTo>
                      <a:close/>
                      <a:moveTo>
                        <a:pt x="846" y="216"/>
                      </a:moveTo>
                      <a:lnTo>
                        <a:pt x="844" y="216"/>
                      </a:lnTo>
                      <a:lnTo>
                        <a:pt x="743" y="216"/>
                      </a:lnTo>
                      <a:lnTo>
                        <a:pt x="610" y="366"/>
                      </a:lnTo>
                      <a:lnTo>
                        <a:pt x="610" y="371"/>
                      </a:lnTo>
                      <a:lnTo>
                        <a:pt x="611" y="377"/>
                      </a:lnTo>
                      <a:lnTo>
                        <a:pt x="611" y="406"/>
                      </a:lnTo>
                      <a:lnTo>
                        <a:pt x="1088" y="456"/>
                      </a:lnTo>
                      <a:lnTo>
                        <a:pt x="846" y="216"/>
                      </a:lnTo>
                      <a:close/>
                      <a:moveTo>
                        <a:pt x="736" y="0"/>
                      </a:moveTo>
                      <a:lnTo>
                        <a:pt x="844" y="0"/>
                      </a:lnTo>
                      <a:lnTo>
                        <a:pt x="861" y="2"/>
                      </a:lnTo>
                      <a:lnTo>
                        <a:pt x="876" y="11"/>
                      </a:lnTo>
                      <a:lnTo>
                        <a:pt x="887" y="22"/>
                      </a:lnTo>
                      <a:lnTo>
                        <a:pt x="895" y="37"/>
                      </a:lnTo>
                      <a:lnTo>
                        <a:pt x="898" y="54"/>
                      </a:lnTo>
                      <a:lnTo>
                        <a:pt x="898" y="162"/>
                      </a:lnTo>
                      <a:lnTo>
                        <a:pt x="898" y="164"/>
                      </a:lnTo>
                      <a:lnTo>
                        <a:pt x="1139" y="406"/>
                      </a:lnTo>
                      <a:lnTo>
                        <a:pt x="1161" y="398"/>
                      </a:lnTo>
                      <a:lnTo>
                        <a:pt x="1185" y="395"/>
                      </a:lnTo>
                      <a:lnTo>
                        <a:pt x="1210" y="398"/>
                      </a:lnTo>
                      <a:lnTo>
                        <a:pt x="1233" y="406"/>
                      </a:lnTo>
                      <a:lnTo>
                        <a:pt x="1253" y="418"/>
                      </a:lnTo>
                      <a:lnTo>
                        <a:pt x="1269" y="435"/>
                      </a:lnTo>
                      <a:lnTo>
                        <a:pt x="1282" y="455"/>
                      </a:lnTo>
                      <a:lnTo>
                        <a:pt x="1290" y="478"/>
                      </a:lnTo>
                      <a:lnTo>
                        <a:pt x="1293" y="503"/>
                      </a:lnTo>
                      <a:lnTo>
                        <a:pt x="1290" y="527"/>
                      </a:lnTo>
                      <a:lnTo>
                        <a:pt x="1282" y="550"/>
                      </a:lnTo>
                      <a:lnTo>
                        <a:pt x="1269" y="571"/>
                      </a:lnTo>
                      <a:lnTo>
                        <a:pt x="1253" y="586"/>
                      </a:lnTo>
                      <a:lnTo>
                        <a:pt x="1233" y="599"/>
                      </a:lnTo>
                      <a:lnTo>
                        <a:pt x="1210" y="608"/>
                      </a:lnTo>
                      <a:lnTo>
                        <a:pt x="1185" y="611"/>
                      </a:lnTo>
                      <a:lnTo>
                        <a:pt x="1161" y="608"/>
                      </a:lnTo>
                      <a:lnTo>
                        <a:pt x="1138" y="599"/>
                      </a:lnTo>
                      <a:lnTo>
                        <a:pt x="1118" y="586"/>
                      </a:lnTo>
                      <a:lnTo>
                        <a:pt x="826" y="766"/>
                      </a:lnTo>
                      <a:lnTo>
                        <a:pt x="826" y="844"/>
                      </a:lnTo>
                      <a:lnTo>
                        <a:pt x="823" y="861"/>
                      </a:lnTo>
                      <a:lnTo>
                        <a:pt x="816" y="876"/>
                      </a:lnTo>
                      <a:lnTo>
                        <a:pt x="804" y="887"/>
                      </a:lnTo>
                      <a:lnTo>
                        <a:pt x="789" y="895"/>
                      </a:lnTo>
                      <a:lnTo>
                        <a:pt x="772" y="898"/>
                      </a:lnTo>
                      <a:lnTo>
                        <a:pt x="664" y="898"/>
                      </a:lnTo>
                      <a:lnTo>
                        <a:pt x="648" y="895"/>
                      </a:lnTo>
                      <a:lnTo>
                        <a:pt x="633" y="887"/>
                      </a:lnTo>
                      <a:lnTo>
                        <a:pt x="621" y="876"/>
                      </a:lnTo>
                      <a:lnTo>
                        <a:pt x="613" y="861"/>
                      </a:lnTo>
                      <a:lnTo>
                        <a:pt x="611" y="844"/>
                      </a:lnTo>
                      <a:lnTo>
                        <a:pt x="611" y="796"/>
                      </a:lnTo>
                      <a:lnTo>
                        <a:pt x="213" y="679"/>
                      </a:lnTo>
                      <a:lnTo>
                        <a:pt x="206" y="695"/>
                      </a:lnTo>
                      <a:lnTo>
                        <a:pt x="194" y="707"/>
                      </a:lnTo>
                      <a:lnTo>
                        <a:pt x="179" y="715"/>
                      </a:lnTo>
                      <a:lnTo>
                        <a:pt x="162" y="718"/>
                      </a:lnTo>
                      <a:lnTo>
                        <a:pt x="54" y="718"/>
                      </a:lnTo>
                      <a:lnTo>
                        <a:pt x="37" y="715"/>
                      </a:lnTo>
                      <a:lnTo>
                        <a:pt x="22" y="708"/>
                      </a:lnTo>
                      <a:lnTo>
                        <a:pt x="11" y="696"/>
                      </a:lnTo>
                      <a:lnTo>
                        <a:pt x="2" y="681"/>
                      </a:lnTo>
                      <a:lnTo>
                        <a:pt x="0" y="665"/>
                      </a:lnTo>
                      <a:lnTo>
                        <a:pt x="0" y="557"/>
                      </a:lnTo>
                      <a:lnTo>
                        <a:pt x="2" y="540"/>
                      </a:lnTo>
                      <a:lnTo>
                        <a:pt x="11" y="525"/>
                      </a:lnTo>
                      <a:lnTo>
                        <a:pt x="22" y="513"/>
                      </a:lnTo>
                      <a:lnTo>
                        <a:pt x="37" y="505"/>
                      </a:lnTo>
                      <a:lnTo>
                        <a:pt x="54" y="503"/>
                      </a:lnTo>
                      <a:lnTo>
                        <a:pt x="162" y="503"/>
                      </a:lnTo>
                      <a:lnTo>
                        <a:pt x="179" y="506"/>
                      </a:lnTo>
                      <a:lnTo>
                        <a:pt x="194" y="513"/>
                      </a:lnTo>
                      <a:lnTo>
                        <a:pt x="206" y="526"/>
                      </a:lnTo>
                      <a:lnTo>
                        <a:pt x="395" y="441"/>
                      </a:lnTo>
                      <a:lnTo>
                        <a:pt x="395" y="377"/>
                      </a:lnTo>
                      <a:lnTo>
                        <a:pt x="397" y="360"/>
                      </a:lnTo>
                      <a:lnTo>
                        <a:pt x="406" y="346"/>
                      </a:lnTo>
                      <a:lnTo>
                        <a:pt x="417" y="334"/>
                      </a:lnTo>
                      <a:lnTo>
                        <a:pt x="432" y="325"/>
                      </a:lnTo>
                      <a:lnTo>
                        <a:pt x="449" y="323"/>
                      </a:lnTo>
                      <a:lnTo>
                        <a:pt x="550" y="323"/>
                      </a:lnTo>
                      <a:lnTo>
                        <a:pt x="683" y="173"/>
                      </a:lnTo>
                      <a:lnTo>
                        <a:pt x="682" y="167"/>
                      </a:lnTo>
                      <a:lnTo>
                        <a:pt x="682" y="162"/>
                      </a:lnTo>
                      <a:lnTo>
                        <a:pt x="682" y="54"/>
                      </a:lnTo>
                      <a:lnTo>
                        <a:pt x="685" y="37"/>
                      </a:lnTo>
                      <a:lnTo>
                        <a:pt x="693" y="22"/>
                      </a:lnTo>
                      <a:lnTo>
                        <a:pt x="705" y="11"/>
                      </a:lnTo>
                      <a:lnTo>
                        <a:pt x="719" y="2"/>
                      </a:lnTo>
                      <a:lnTo>
                        <a:pt x="736" y="0"/>
                      </a:lnTo>
                      <a:close/>
                    </a:path>
                  </a:pathLst>
                </a:custGeom>
                <a:solidFill>
                  <a:srgbClr val="BAE15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6" name="CuadroTexto 159">
                <a:extLst>
                  <a:ext uri="{FF2B5EF4-FFF2-40B4-BE49-F238E27FC236}">
                    <a16:creationId xmlns:a16="http://schemas.microsoft.com/office/drawing/2014/main" id="{4F2792CD-7F62-48A5-8914-1EC27EEB3052}"/>
                  </a:ext>
                </a:extLst>
              </p:cNvPr>
              <p:cNvSpPr txBox="1"/>
              <p:nvPr/>
            </p:nvSpPr>
            <p:spPr>
              <a:xfrm>
                <a:off x="7957711" y="3082484"/>
                <a:ext cx="914400" cy="914400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algn="l" eaLnBrk="0" hangingPunct="0">
                  <a:lnSpc>
                    <a:spcPts val="1800"/>
                  </a:lnSpc>
                </a:pPr>
                <a:r>
                  <a:rPr lang="es-CO" sz="1300" b="1" dirty="0">
                    <a:ea typeface="+mn-ea"/>
                    <a:cs typeface="+mn-cs"/>
                  </a:rPr>
                  <a:t>Enterprise</a:t>
                </a:r>
              </a:p>
              <a:p>
                <a:pPr algn="l" eaLnBrk="0" hangingPunct="0">
                  <a:lnSpc>
                    <a:spcPts val="1800"/>
                  </a:lnSpc>
                </a:pPr>
                <a:r>
                  <a:rPr lang="es-CO" sz="1300" b="1" dirty="0"/>
                  <a:t>Integration</a:t>
                </a:r>
                <a:endParaRPr lang="es-CO" sz="1300" b="1" dirty="0">
                  <a:ea typeface="+mn-ea"/>
                  <a:cs typeface="+mn-cs"/>
                </a:endParaRPr>
              </a:p>
            </p:txBody>
          </p:sp>
        </p:grpSp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F4DDAEFB-471E-453F-965F-CD276E35A3D3}"/>
                </a:ext>
              </a:extLst>
            </p:cNvPr>
            <p:cNvSpPr>
              <a:spLocks/>
            </p:cNvSpPr>
            <p:nvPr/>
          </p:nvSpPr>
          <p:spPr bwMode="auto">
            <a:xfrm rot="8368124" flipH="1" flipV="1">
              <a:off x="9970108" y="5473406"/>
              <a:ext cx="1635369" cy="55531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43" name="Rectangle 61">
              <a:extLst>
                <a:ext uri="{FF2B5EF4-FFF2-40B4-BE49-F238E27FC236}">
                  <a16:creationId xmlns:a16="http://schemas.microsoft.com/office/drawing/2014/main" id="{F0A678E5-736D-429F-B41F-DFE8A7E98ECE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7810987" y="6185236"/>
              <a:ext cx="1635369" cy="55531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44" name="Rectangle 61">
              <a:extLst>
                <a:ext uri="{FF2B5EF4-FFF2-40B4-BE49-F238E27FC236}">
                  <a16:creationId xmlns:a16="http://schemas.microsoft.com/office/drawing/2014/main" id="{A9E083A2-F402-4EAE-A8F5-503A79C9DC2C}"/>
                </a:ext>
              </a:extLst>
            </p:cNvPr>
            <p:cNvSpPr>
              <a:spLocks/>
            </p:cNvSpPr>
            <p:nvPr/>
          </p:nvSpPr>
          <p:spPr bwMode="auto">
            <a:xfrm rot="13751429" flipV="1">
              <a:off x="8306928" y="5398979"/>
              <a:ext cx="1354885" cy="41303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ABE3C">
                    <a:alpha val="0"/>
                  </a:srgbClr>
                </a:gs>
                <a:gs pos="40000">
                  <a:srgbClr val="FABE3C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45" name="Group 48">
              <a:extLst>
                <a:ext uri="{FF2B5EF4-FFF2-40B4-BE49-F238E27FC236}">
                  <a16:creationId xmlns:a16="http://schemas.microsoft.com/office/drawing/2014/main" id="{CBF5F77C-F2E2-43A8-9F89-F40C2490F0A2}"/>
                </a:ext>
              </a:extLst>
            </p:cNvPr>
            <p:cNvGrpSpPr/>
            <p:nvPr/>
          </p:nvGrpSpPr>
          <p:grpSpPr>
            <a:xfrm>
              <a:off x="8928847" y="5366738"/>
              <a:ext cx="1502061" cy="1221327"/>
              <a:chOff x="3287330" y="4169558"/>
              <a:chExt cx="2280481" cy="16871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D73FD6D9-8DA3-425A-8847-264AF5338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330" y="4169558"/>
                <a:ext cx="2280481" cy="1450065"/>
              </a:xfrm>
              <a:custGeom>
                <a:avLst/>
                <a:gdLst>
                  <a:gd name="T0" fmla="*/ 1531 w 2706"/>
                  <a:gd name="T1" fmla="*/ 4 h 1717"/>
                  <a:gd name="T2" fmla="*/ 1651 w 2706"/>
                  <a:gd name="T3" fmla="*/ 33 h 1717"/>
                  <a:gd name="T4" fmla="*/ 1758 w 2706"/>
                  <a:gd name="T5" fmla="*/ 85 h 1717"/>
                  <a:gd name="T6" fmla="*/ 1851 w 2706"/>
                  <a:gd name="T7" fmla="*/ 160 h 1717"/>
                  <a:gd name="T8" fmla="*/ 1925 w 2706"/>
                  <a:gd name="T9" fmla="*/ 253 h 1717"/>
                  <a:gd name="T10" fmla="*/ 1978 w 2706"/>
                  <a:gd name="T11" fmla="*/ 362 h 1717"/>
                  <a:gd name="T12" fmla="*/ 2016 w 2706"/>
                  <a:gd name="T13" fmla="*/ 419 h 1717"/>
                  <a:gd name="T14" fmla="*/ 2126 w 2706"/>
                  <a:gd name="T15" fmla="*/ 433 h 1717"/>
                  <a:gd name="T16" fmla="*/ 2226 w 2706"/>
                  <a:gd name="T17" fmla="*/ 472 h 1717"/>
                  <a:gd name="T18" fmla="*/ 2313 w 2706"/>
                  <a:gd name="T19" fmla="*/ 532 h 1717"/>
                  <a:gd name="T20" fmla="*/ 2383 w 2706"/>
                  <a:gd name="T21" fmla="*/ 611 h 1717"/>
                  <a:gd name="T22" fmla="*/ 2434 w 2706"/>
                  <a:gd name="T23" fmla="*/ 705 h 1717"/>
                  <a:gd name="T24" fmla="*/ 2461 w 2706"/>
                  <a:gd name="T25" fmla="*/ 812 h 1717"/>
                  <a:gd name="T26" fmla="*/ 2461 w 2706"/>
                  <a:gd name="T27" fmla="*/ 923 h 1717"/>
                  <a:gd name="T28" fmla="*/ 2493 w 2706"/>
                  <a:gd name="T29" fmla="*/ 994 h 1717"/>
                  <a:gd name="T30" fmla="*/ 2572 w 2706"/>
                  <a:gd name="T31" fmla="*/ 1045 h 1717"/>
                  <a:gd name="T32" fmla="*/ 2635 w 2706"/>
                  <a:gd name="T33" fmla="*/ 1113 h 1717"/>
                  <a:gd name="T34" fmla="*/ 2680 w 2706"/>
                  <a:gd name="T35" fmla="*/ 1194 h 1717"/>
                  <a:gd name="T36" fmla="*/ 2704 w 2706"/>
                  <a:gd name="T37" fmla="*/ 1287 h 1717"/>
                  <a:gd name="T38" fmla="*/ 2703 w 2706"/>
                  <a:gd name="T39" fmla="*/ 1387 h 1717"/>
                  <a:gd name="T40" fmla="*/ 2677 w 2706"/>
                  <a:gd name="T41" fmla="*/ 1484 h 1717"/>
                  <a:gd name="T42" fmla="*/ 2628 w 2706"/>
                  <a:gd name="T43" fmla="*/ 1568 h 1717"/>
                  <a:gd name="T44" fmla="*/ 2559 w 2706"/>
                  <a:gd name="T45" fmla="*/ 1637 h 1717"/>
                  <a:gd name="T46" fmla="*/ 2474 w 2706"/>
                  <a:gd name="T47" fmla="*/ 1687 h 1717"/>
                  <a:gd name="T48" fmla="*/ 2377 w 2706"/>
                  <a:gd name="T49" fmla="*/ 1714 h 1717"/>
                  <a:gd name="T50" fmla="*/ 521 w 2706"/>
                  <a:gd name="T51" fmla="*/ 1717 h 1717"/>
                  <a:gd name="T52" fmla="*/ 402 w 2706"/>
                  <a:gd name="T53" fmla="*/ 1704 h 1717"/>
                  <a:gd name="T54" fmla="*/ 292 w 2706"/>
                  <a:gd name="T55" fmla="*/ 1665 h 1717"/>
                  <a:gd name="T56" fmla="*/ 195 w 2706"/>
                  <a:gd name="T57" fmla="*/ 1604 h 1717"/>
                  <a:gd name="T58" fmla="*/ 115 w 2706"/>
                  <a:gd name="T59" fmla="*/ 1523 h 1717"/>
                  <a:gd name="T60" fmla="*/ 54 w 2706"/>
                  <a:gd name="T61" fmla="*/ 1426 h 1717"/>
                  <a:gd name="T62" fmla="*/ 14 w 2706"/>
                  <a:gd name="T63" fmla="*/ 1316 h 1717"/>
                  <a:gd name="T64" fmla="*/ 0 w 2706"/>
                  <a:gd name="T65" fmla="*/ 1196 h 1717"/>
                  <a:gd name="T66" fmla="*/ 15 w 2706"/>
                  <a:gd name="T67" fmla="*/ 1075 h 1717"/>
                  <a:gd name="T68" fmla="*/ 55 w 2706"/>
                  <a:gd name="T69" fmla="*/ 964 h 1717"/>
                  <a:gd name="T70" fmla="*/ 119 w 2706"/>
                  <a:gd name="T71" fmla="*/ 866 h 1717"/>
                  <a:gd name="T72" fmla="*/ 202 w 2706"/>
                  <a:gd name="T73" fmla="*/ 785 h 1717"/>
                  <a:gd name="T74" fmla="*/ 301 w 2706"/>
                  <a:gd name="T75" fmla="*/ 723 h 1717"/>
                  <a:gd name="T76" fmla="*/ 414 w 2706"/>
                  <a:gd name="T77" fmla="*/ 686 h 1717"/>
                  <a:gd name="T78" fmla="*/ 415 w 2706"/>
                  <a:gd name="T79" fmla="*/ 585 h 1717"/>
                  <a:gd name="T80" fmla="*/ 442 w 2706"/>
                  <a:gd name="T81" fmla="*/ 480 h 1717"/>
                  <a:gd name="T82" fmla="*/ 491 w 2706"/>
                  <a:gd name="T83" fmla="*/ 387 h 1717"/>
                  <a:gd name="T84" fmla="*/ 561 w 2706"/>
                  <a:gd name="T85" fmla="*/ 309 h 1717"/>
                  <a:gd name="T86" fmla="*/ 648 w 2706"/>
                  <a:gd name="T87" fmla="*/ 249 h 1717"/>
                  <a:gd name="T88" fmla="*/ 748 w 2706"/>
                  <a:gd name="T89" fmla="*/ 211 h 1717"/>
                  <a:gd name="T90" fmla="*/ 858 w 2706"/>
                  <a:gd name="T91" fmla="*/ 196 h 1717"/>
                  <a:gd name="T92" fmla="*/ 945 w 2706"/>
                  <a:gd name="T93" fmla="*/ 206 h 1717"/>
                  <a:gd name="T94" fmla="*/ 1026 w 2706"/>
                  <a:gd name="T95" fmla="*/ 230 h 1717"/>
                  <a:gd name="T96" fmla="*/ 1101 w 2706"/>
                  <a:gd name="T97" fmla="*/ 145 h 1717"/>
                  <a:gd name="T98" fmla="*/ 1190 w 2706"/>
                  <a:gd name="T99" fmla="*/ 78 h 1717"/>
                  <a:gd name="T100" fmla="*/ 1294 w 2706"/>
                  <a:gd name="T101" fmla="*/ 29 h 1717"/>
                  <a:gd name="T102" fmla="*/ 1408 w 2706"/>
                  <a:gd name="T103" fmla="*/ 4 h 1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706" h="1717">
                    <a:moveTo>
                      <a:pt x="1468" y="0"/>
                    </a:moveTo>
                    <a:lnTo>
                      <a:pt x="1531" y="4"/>
                    </a:lnTo>
                    <a:lnTo>
                      <a:pt x="1593" y="15"/>
                    </a:lnTo>
                    <a:lnTo>
                      <a:pt x="1651" y="33"/>
                    </a:lnTo>
                    <a:lnTo>
                      <a:pt x="1706" y="56"/>
                    </a:lnTo>
                    <a:lnTo>
                      <a:pt x="1758" y="85"/>
                    </a:lnTo>
                    <a:lnTo>
                      <a:pt x="1807" y="120"/>
                    </a:lnTo>
                    <a:lnTo>
                      <a:pt x="1851" y="160"/>
                    </a:lnTo>
                    <a:lnTo>
                      <a:pt x="1891" y="205"/>
                    </a:lnTo>
                    <a:lnTo>
                      <a:pt x="1925" y="253"/>
                    </a:lnTo>
                    <a:lnTo>
                      <a:pt x="1954" y="306"/>
                    </a:lnTo>
                    <a:lnTo>
                      <a:pt x="1978" y="362"/>
                    </a:lnTo>
                    <a:lnTo>
                      <a:pt x="1995" y="420"/>
                    </a:lnTo>
                    <a:lnTo>
                      <a:pt x="2016" y="419"/>
                    </a:lnTo>
                    <a:lnTo>
                      <a:pt x="2071" y="422"/>
                    </a:lnTo>
                    <a:lnTo>
                      <a:pt x="2126" y="433"/>
                    </a:lnTo>
                    <a:lnTo>
                      <a:pt x="2178" y="449"/>
                    </a:lnTo>
                    <a:lnTo>
                      <a:pt x="2226" y="472"/>
                    </a:lnTo>
                    <a:lnTo>
                      <a:pt x="2272" y="500"/>
                    </a:lnTo>
                    <a:lnTo>
                      <a:pt x="2313" y="532"/>
                    </a:lnTo>
                    <a:lnTo>
                      <a:pt x="2351" y="570"/>
                    </a:lnTo>
                    <a:lnTo>
                      <a:pt x="2383" y="611"/>
                    </a:lnTo>
                    <a:lnTo>
                      <a:pt x="2411" y="657"/>
                    </a:lnTo>
                    <a:lnTo>
                      <a:pt x="2434" y="705"/>
                    </a:lnTo>
                    <a:lnTo>
                      <a:pt x="2450" y="757"/>
                    </a:lnTo>
                    <a:lnTo>
                      <a:pt x="2461" y="812"/>
                    </a:lnTo>
                    <a:lnTo>
                      <a:pt x="2464" y="867"/>
                    </a:lnTo>
                    <a:lnTo>
                      <a:pt x="2461" y="923"/>
                    </a:lnTo>
                    <a:lnTo>
                      <a:pt x="2450" y="976"/>
                    </a:lnTo>
                    <a:lnTo>
                      <a:pt x="2493" y="994"/>
                    </a:lnTo>
                    <a:lnTo>
                      <a:pt x="2535" y="1017"/>
                    </a:lnTo>
                    <a:lnTo>
                      <a:pt x="2572" y="1045"/>
                    </a:lnTo>
                    <a:lnTo>
                      <a:pt x="2605" y="1076"/>
                    </a:lnTo>
                    <a:lnTo>
                      <a:pt x="2635" y="1113"/>
                    </a:lnTo>
                    <a:lnTo>
                      <a:pt x="2659" y="1151"/>
                    </a:lnTo>
                    <a:lnTo>
                      <a:pt x="2680" y="1194"/>
                    </a:lnTo>
                    <a:lnTo>
                      <a:pt x="2694" y="1240"/>
                    </a:lnTo>
                    <a:lnTo>
                      <a:pt x="2704" y="1287"/>
                    </a:lnTo>
                    <a:lnTo>
                      <a:pt x="2706" y="1336"/>
                    </a:lnTo>
                    <a:lnTo>
                      <a:pt x="2703" y="1387"/>
                    </a:lnTo>
                    <a:lnTo>
                      <a:pt x="2693" y="1437"/>
                    </a:lnTo>
                    <a:lnTo>
                      <a:pt x="2677" y="1484"/>
                    </a:lnTo>
                    <a:lnTo>
                      <a:pt x="2654" y="1529"/>
                    </a:lnTo>
                    <a:lnTo>
                      <a:pt x="2628" y="1568"/>
                    </a:lnTo>
                    <a:lnTo>
                      <a:pt x="2595" y="1606"/>
                    </a:lnTo>
                    <a:lnTo>
                      <a:pt x="2559" y="1637"/>
                    </a:lnTo>
                    <a:lnTo>
                      <a:pt x="2518" y="1665"/>
                    </a:lnTo>
                    <a:lnTo>
                      <a:pt x="2474" y="1687"/>
                    </a:lnTo>
                    <a:lnTo>
                      <a:pt x="2427" y="1704"/>
                    </a:lnTo>
                    <a:lnTo>
                      <a:pt x="2377" y="1714"/>
                    </a:lnTo>
                    <a:lnTo>
                      <a:pt x="2325" y="1717"/>
                    </a:lnTo>
                    <a:lnTo>
                      <a:pt x="521" y="1717"/>
                    </a:lnTo>
                    <a:lnTo>
                      <a:pt x="461" y="1714"/>
                    </a:lnTo>
                    <a:lnTo>
                      <a:pt x="402" y="1704"/>
                    </a:lnTo>
                    <a:lnTo>
                      <a:pt x="346" y="1687"/>
                    </a:lnTo>
                    <a:lnTo>
                      <a:pt x="292" y="1665"/>
                    </a:lnTo>
                    <a:lnTo>
                      <a:pt x="242" y="1636"/>
                    </a:lnTo>
                    <a:lnTo>
                      <a:pt x="195" y="1604"/>
                    </a:lnTo>
                    <a:lnTo>
                      <a:pt x="153" y="1565"/>
                    </a:lnTo>
                    <a:lnTo>
                      <a:pt x="115" y="1523"/>
                    </a:lnTo>
                    <a:lnTo>
                      <a:pt x="81" y="1475"/>
                    </a:lnTo>
                    <a:lnTo>
                      <a:pt x="54" y="1426"/>
                    </a:lnTo>
                    <a:lnTo>
                      <a:pt x="31" y="1373"/>
                    </a:lnTo>
                    <a:lnTo>
                      <a:pt x="14" y="1316"/>
                    </a:lnTo>
                    <a:lnTo>
                      <a:pt x="4" y="1257"/>
                    </a:lnTo>
                    <a:lnTo>
                      <a:pt x="0" y="1196"/>
                    </a:lnTo>
                    <a:lnTo>
                      <a:pt x="4" y="1134"/>
                    </a:lnTo>
                    <a:lnTo>
                      <a:pt x="15" y="1075"/>
                    </a:lnTo>
                    <a:lnTo>
                      <a:pt x="32" y="1017"/>
                    </a:lnTo>
                    <a:lnTo>
                      <a:pt x="55" y="964"/>
                    </a:lnTo>
                    <a:lnTo>
                      <a:pt x="84" y="913"/>
                    </a:lnTo>
                    <a:lnTo>
                      <a:pt x="119" y="866"/>
                    </a:lnTo>
                    <a:lnTo>
                      <a:pt x="157" y="822"/>
                    </a:lnTo>
                    <a:lnTo>
                      <a:pt x="202" y="785"/>
                    </a:lnTo>
                    <a:lnTo>
                      <a:pt x="249" y="751"/>
                    </a:lnTo>
                    <a:lnTo>
                      <a:pt x="301" y="723"/>
                    </a:lnTo>
                    <a:lnTo>
                      <a:pt x="357" y="702"/>
                    </a:lnTo>
                    <a:lnTo>
                      <a:pt x="414" y="686"/>
                    </a:lnTo>
                    <a:lnTo>
                      <a:pt x="413" y="641"/>
                    </a:lnTo>
                    <a:lnTo>
                      <a:pt x="415" y="585"/>
                    </a:lnTo>
                    <a:lnTo>
                      <a:pt x="426" y="532"/>
                    </a:lnTo>
                    <a:lnTo>
                      <a:pt x="442" y="480"/>
                    </a:lnTo>
                    <a:lnTo>
                      <a:pt x="465" y="432"/>
                    </a:lnTo>
                    <a:lnTo>
                      <a:pt x="491" y="387"/>
                    </a:lnTo>
                    <a:lnTo>
                      <a:pt x="524" y="346"/>
                    </a:lnTo>
                    <a:lnTo>
                      <a:pt x="561" y="309"/>
                    </a:lnTo>
                    <a:lnTo>
                      <a:pt x="602" y="276"/>
                    </a:lnTo>
                    <a:lnTo>
                      <a:pt x="648" y="249"/>
                    </a:lnTo>
                    <a:lnTo>
                      <a:pt x="697" y="226"/>
                    </a:lnTo>
                    <a:lnTo>
                      <a:pt x="748" y="211"/>
                    </a:lnTo>
                    <a:lnTo>
                      <a:pt x="801" y="200"/>
                    </a:lnTo>
                    <a:lnTo>
                      <a:pt x="858" y="196"/>
                    </a:lnTo>
                    <a:lnTo>
                      <a:pt x="901" y="199"/>
                    </a:lnTo>
                    <a:lnTo>
                      <a:pt x="945" y="206"/>
                    </a:lnTo>
                    <a:lnTo>
                      <a:pt x="986" y="215"/>
                    </a:lnTo>
                    <a:lnTo>
                      <a:pt x="1026" y="230"/>
                    </a:lnTo>
                    <a:lnTo>
                      <a:pt x="1061" y="185"/>
                    </a:lnTo>
                    <a:lnTo>
                      <a:pt x="1101" y="145"/>
                    </a:lnTo>
                    <a:lnTo>
                      <a:pt x="1143" y="109"/>
                    </a:lnTo>
                    <a:lnTo>
                      <a:pt x="1190" y="78"/>
                    </a:lnTo>
                    <a:lnTo>
                      <a:pt x="1241" y="51"/>
                    </a:lnTo>
                    <a:lnTo>
                      <a:pt x="1294" y="29"/>
                    </a:lnTo>
                    <a:lnTo>
                      <a:pt x="1350" y="14"/>
                    </a:lnTo>
                    <a:lnTo>
                      <a:pt x="1408" y="4"/>
                    </a:lnTo>
                    <a:lnTo>
                      <a:pt x="1468" y="0"/>
                    </a:lnTo>
                    <a:close/>
                  </a:path>
                </a:pathLst>
              </a:custGeom>
              <a:gradFill flip="none" rotWithShape="1">
                <a:gsLst>
                  <a:gs pos="9000">
                    <a:srgbClr val="FFFFFF"/>
                  </a:gs>
                  <a:gs pos="100000">
                    <a:srgbClr val="389EE7"/>
                  </a:gs>
                </a:gsLst>
                <a:lin ang="1800000" scaled="0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>
                  <a:solidFill>
                    <a:prstClr val="white"/>
                  </a:solidFill>
                  <a:latin typeface="Arial"/>
                  <a:ea typeface="ＭＳ Ｐゴシック"/>
                  <a:cs typeface="ＭＳ Ｐゴシック"/>
                </a:endParaRPr>
              </a:p>
            </p:txBody>
          </p:sp>
          <p:grpSp>
            <p:nvGrpSpPr>
              <p:cNvPr id="47" name="Group 63">
                <a:extLst>
                  <a:ext uri="{FF2B5EF4-FFF2-40B4-BE49-F238E27FC236}">
                    <a16:creationId xmlns:a16="http://schemas.microsoft.com/office/drawing/2014/main" id="{A77A31E0-48F3-4E8E-B52F-56C3E94E4307}"/>
                  </a:ext>
                </a:extLst>
              </p:cNvPr>
              <p:cNvGrpSpPr/>
              <p:nvPr/>
            </p:nvGrpSpPr>
            <p:grpSpPr>
              <a:xfrm>
                <a:off x="4132583" y="4731140"/>
                <a:ext cx="1031605" cy="1125550"/>
                <a:chOff x="749839" y="3008091"/>
                <a:chExt cx="1033728" cy="1127867"/>
              </a:xfrm>
            </p:grpSpPr>
            <p:sp>
              <p:nvSpPr>
                <p:cNvPr id="48" name="Freeform 64">
                  <a:extLst>
                    <a:ext uri="{FF2B5EF4-FFF2-40B4-BE49-F238E27FC236}">
                      <a16:creationId xmlns:a16="http://schemas.microsoft.com/office/drawing/2014/main" id="{1229E5A1-5189-4684-BA2A-21877C2391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839" y="3509566"/>
                  <a:ext cx="1033728" cy="626392"/>
                </a:xfrm>
                <a:custGeom>
                  <a:avLst/>
                  <a:gdLst>
                    <a:gd name="T0" fmla="*/ 1428 w 2857"/>
                    <a:gd name="T1" fmla="*/ 0 h 1727"/>
                    <a:gd name="T2" fmla="*/ 1450 w 2857"/>
                    <a:gd name="T3" fmla="*/ 1 h 1727"/>
                    <a:gd name="T4" fmla="*/ 1469 w 2857"/>
                    <a:gd name="T5" fmla="*/ 6 h 1727"/>
                    <a:gd name="T6" fmla="*/ 1486 w 2857"/>
                    <a:gd name="T7" fmla="*/ 13 h 1727"/>
                    <a:gd name="T8" fmla="*/ 2826 w 2857"/>
                    <a:gd name="T9" fmla="*/ 817 h 1727"/>
                    <a:gd name="T10" fmla="*/ 2844 w 2857"/>
                    <a:gd name="T11" fmla="*/ 831 h 1727"/>
                    <a:gd name="T12" fmla="*/ 2853 w 2857"/>
                    <a:gd name="T13" fmla="*/ 846 h 1727"/>
                    <a:gd name="T14" fmla="*/ 2857 w 2857"/>
                    <a:gd name="T15" fmla="*/ 863 h 1727"/>
                    <a:gd name="T16" fmla="*/ 2853 w 2857"/>
                    <a:gd name="T17" fmla="*/ 880 h 1727"/>
                    <a:gd name="T18" fmla="*/ 2844 w 2857"/>
                    <a:gd name="T19" fmla="*/ 895 h 1727"/>
                    <a:gd name="T20" fmla="*/ 2826 w 2857"/>
                    <a:gd name="T21" fmla="*/ 909 h 1727"/>
                    <a:gd name="T22" fmla="*/ 1486 w 2857"/>
                    <a:gd name="T23" fmla="*/ 1713 h 1727"/>
                    <a:gd name="T24" fmla="*/ 1469 w 2857"/>
                    <a:gd name="T25" fmla="*/ 1721 h 1727"/>
                    <a:gd name="T26" fmla="*/ 1450 w 2857"/>
                    <a:gd name="T27" fmla="*/ 1724 h 1727"/>
                    <a:gd name="T28" fmla="*/ 1428 w 2857"/>
                    <a:gd name="T29" fmla="*/ 1727 h 1727"/>
                    <a:gd name="T30" fmla="*/ 1407 w 2857"/>
                    <a:gd name="T31" fmla="*/ 1724 h 1727"/>
                    <a:gd name="T32" fmla="*/ 1387 w 2857"/>
                    <a:gd name="T33" fmla="*/ 1721 h 1727"/>
                    <a:gd name="T34" fmla="*/ 1371 w 2857"/>
                    <a:gd name="T35" fmla="*/ 1713 h 1727"/>
                    <a:gd name="T36" fmla="*/ 31 w 2857"/>
                    <a:gd name="T37" fmla="*/ 909 h 1727"/>
                    <a:gd name="T38" fmla="*/ 16 w 2857"/>
                    <a:gd name="T39" fmla="*/ 897 h 1727"/>
                    <a:gd name="T40" fmla="*/ 5 w 2857"/>
                    <a:gd name="T41" fmla="*/ 884 h 1727"/>
                    <a:gd name="T42" fmla="*/ 0 w 2857"/>
                    <a:gd name="T43" fmla="*/ 871 h 1727"/>
                    <a:gd name="T44" fmla="*/ 0 w 2857"/>
                    <a:gd name="T45" fmla="*/ 856 h 1727"/>
                    <a:gd name="T46" fmla="*/ 5 w 2857"/>
                    <a:gd name="T47" fmla="*/ 842 h 1727"/>
                    <a:gd name="T48" fmla="*/ 16 w 2857"/>
                    <a:gd name="T49" fmla="*/ 828 h 1727"/>
                    <a:gd name="T50" fmla="*/ 31 w 2857"/>
                    <a:gd name="T51" fmla="*/ 817 h 1727"/>
                    <a:gd name="T52" fmla="*/ 1371 w 2857"/>
                    <a:gd name="T53" fmla="*/ 13 h 1727"/>
                    <a:gd name="T54" fmla="*/ 1387 w 2857"/>
                    <a:gd name="T55" fmla="*/ 6 h 1727"/>
                    <a:gd name="T56" fmla="*/ 1407 w 2857"/>
                    <a:gd name="T57" fmla="*/ 1 h 1727"/>
                    <a:gd name="T58" fmla="*/ 1428 w 2857"/>
                    <a:gd name="T59" fmla="*/ 0 h 1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7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6"/>
                      </a:lnTo>
                      <a:lnTo>
                        <a:pt x="1486" y="13"/>
                      </a:lnTo>
                      <a:lnTo>
                        <a:pt x="2826" y="817"/>
                      </a:lnTo>
                      <a:lnTo>
                        <a:pt x="2844" y="831"/>
                      </a:lnTo>
                      <a:lnTo>
                        <a:pt x="2853" y="846"/>
                      </a:lnTo>
                      <a:lnTo>
                        <a:pt x="2857" y="863"/>
                      </a:lnTo>
                      <a:lnTo>
                        <a:pt x="2853" y="880"/>
                      </a:lnTo>
                      <a:lnTo>
                        <a:pt x="2844" y="895"/>
                      </a:lnTo>
                      <a:lnTo>
                        <a:pt x="2826" y="909"/>
                      </a:lnTo>
                      <a:lnTo>
                        <a:pt x="1486" y="1713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7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3"/>
                      </a:lnTo>
                      <a:lnTo>
                        <a:pt x="31" y="909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1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8"/>
                      </a:lnTo>
                      <a:lnTo>
                        <a:pt x="31" y="817"/>
                      </a:lnTo>
                      <a:lnTo>
                        <a:pt x="1371" y="13"/>
                      </a:lnTo>
                      <a:lnTo>
                        <a:pt x="1387" y="6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49" name="Freeform 8">
                  <a:extLst>
                    <a:ext uri="{FF2B5EF4-FFF2-40B4-BE49-F238E27FC236}">
                      <a16:creationId xmlns:a16="http://schemas.microsoft.com/office/drawing/2014/main" id="{44867FC2-99BF-4BE4-B213-C2A2B90C9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254" y="3556636"/>
                  <a:ext cx="888897" cy="53225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6 h 1473"/>
                    <a:gd name="T4" fmla="*/ 1228 w 2455"/>
                    <a:gd name="T5" fmla="*/ 1473 h 1473"/>
                    <a:gd name="T6" fmla="*/ 0 w 2455"/>
                    <a:gd name="T7" fmla="*/ 736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3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EF89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50" name="Freeform 9">
                  <a:extLst>
                    <a:ext uri="{FF2B5EF4-FFF2-40B4-BE49-F238E27FC236}">
                      <a16:creationId xmlns:a16="http://schemas.microsoft.com/office/drawing/2014/main" id="{19402DA6-147E-42FA-B47A-1711A19B5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795" y="3766640"/>
                  <a:ext cx="412767" cy="188280"/>
                </a:xfrm>
                <a:custGeom>
                  <a:avLst/>
                  <a:gdLst>
                    <a:gd name="T0" fmla="*/ 120 w 1142"/>
                    <a:gd name="T1" fmla="*/ 0 h 516"/>
                    <a:gd name="T2" fmla="*/ 247 w 1142"/>
                    <a:gd name="T3" fmla="*/ 27 h 516"/>
                    <a:gd name="T4" fmla="*/ 371 w 1142"/>
                    <a:gd name="T5" fmla="*/ 57 h 516"/>
                    <a:gd name="T6" fmla="*/ 494 w 1142"/>
                    <a:gd name="T7" fmla="*/ 91 h 516"/>
                    <a:gd name="T8" fmla="*/ 611 w 1142"/>
                    <a:gd name="T9" fmla="*/ 129 h 516"/>
                    <a:gd name="T10" fmla="*/ 726 w 1142"/>
                    <a:gd name="T11" fmla="*/ 172 h 516"/>
                    <a:gd name="T12" fmla="*/ 836 w 1142"/>
                    <a:gd name="T13" fmla="*/ 219 h 516"/>
                    <a:gd name="T14" fmla="*/ 942 w 1142"/>
                    <a:gd name="T15" fmla="*/ 268 h 516"/>
                    <a:gd name="T16" fmla="*/ 1045 w 1142"/>
                    <a:gd name="T17" fmla="*/ 323 h 516"/>
                    <a:gd name="T18" fmla="*/ 1142 w 1142"/>
                    <a:gd name="T19" fmla="*/ 380 h 516"/>
                    <a:gd name="T20" fmla="*/ 914 w 1142"/>
                    <a:gd name="T21" fmla="*/ 516 h 516"/>
                    <a:gd name="T22" fmla="*/ 814 w 1142"/>
                    <a:gd name="T23" fmla="*/ 464 h 516"/>
                    <a:gd name="T24" fmla="*/ 709 w 1142"/>
                    <a:gd name="T25" fmla="*/ 416 h 516"/>
                    <a:gd name="T26" fmla="*/ 600 w 1142"/>
                    <a:gd name="T27" fmla="*/ 372 h 516"/>
                    <a:gd name="T28" fmla="*/ 487 w 1142"/>
                    <a:gd name="T29" fmla="*/ 331 h 516"/>
                    <a:gd name="T30" fmla="*/ 370 w 1142"/>
                    <a:gd name="T31" fmla="*/ 295 h 516"/>
                    <a:gd name="T32" fmla="*/ 251 w 1142"/>
                    <a:gd name="T33" fmla="*/ 264 h 516"/>
                    <a:gd name="T34" fmla="*/ 127 w 1142"/>
                    <a:gd name="T35" fmla="*/ 236 h 516"/>
                    <a:gd name="T36" fmla="*/ 0 w 1142"/>
                    <a:gd name="T37" fmla="*/ 213 h 516"/>
                    <a:gd name="T38" fmla="*/ 34 w 1142"/>
                    <a:gd name="T39" fmla="*/ 109 h 516"/>
                    <a:gd name="T40" fmla="*/ 120 w 1142"/>
                    <a:gd name="T41" fmla="*/ 0 h 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42" h="516">
                      <a:moveTo>
                        <a:pt x="120" y="0"/>
                      </a:moveTo>
                      <a:lnTo>
                        <a:pt x="247" y="27"/>
                      </a:lnTo>
                      <a:lnTo>
                        <a:pt x="371" y="57"/>
                      </a:lnTo>
                      <a:lnTo>
                        <a:pt x="494" y="91"/>
                      </a:lnTo>
                      <a:lnTo>
                        <a:pt x="611" y="129"/>
                      </a:lnTo>
                      <a:lnTo>
                        <a:pt x="726" y="172"/>
                      </a:lnTo>
                      <a:lnTo>
                        <a:pt x="836" y="219"/>
                      </a:lnTo>
                      <a:lnTo>
                        <a:pt x="942" y="268"/>
                      </a:lnTo>
                      <a:lnTo>
                        <a:pt x="1045" y="323"/>
                      </a:lnTo>
                      <a:lnTo>
                        <a:pt x="1142" y="380"/>
                      </a:lnTo>
                      <a:lnTo>
                        <a:pt x="914" y="516"/>
                      </a:lnTo>
                      <a:lnTo>
                        <a:pt x="814" y="464"/>
                      </a:lnTo>
                      <a:lnTo>
                        <a:pt x="709" y="416"/>
                      </a:lnTo>
                      <a:lnTo>
                        <a:pt x="600" y="372"/>
                      </a:lnTo>
                      <a:lnTo>
                        <a:pt x="487" y="331"/>
                      </a:lnTo>
                      <a:lnTo>
                        <a:pt x="370" y="295"/>
                      </a:lnTo>
                      <a:lnTo>
                        <a:pt x="251" y="264"/>
                      </a:lnTo>
                      <a:lnTo>
                        <a:pt x="127" y="236"/>
                      </a:lnTo>
                      <a:lnTo>
                        <a:pt x="0" y="213"/>
                      </a:lnTo>
                      <a:lnTo>
                        <a:pt x="34" y="109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51" name="Freeform 10">
                  <a:extLst>
                    <a:ext uri="{FF2B5EF4-FFF2-40B4-BE49-F238E27FC236}">
                      <a16:creationId xmlns:a16="http://schemas.microsoft.com/office/drawing/2014/main" id="{A3389B5F-6DD1-4D9E-B97F-F757A043F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9928" y="3712329"/>
                  <a:ext cx="749497" cy="226298"/>
                </a:xfrm>
                <a:custGeom>
                  <a:avLst/>
                  <a:gdLst>
                    <a:gd name="T0" fmla="*/ 1597 w 2073"/>
                    <a:gd name="T1" fmla="*/ 0 h 626"/>
                    <a:gd name="T2" fmla="*/ 1626 w 2073"/>
                    <a:gd name="T3" fmla="*/ 1 h 626"/>
                    <a:gd name="T4" fmla="*/ 2073 w 2073"/>
                    <a:gd name="T5" fmla="*/ 270 h 626"/>
                    <a:gd name="T6" fmla="*/ 1957 w 2073"/>
                    <a:gd name="T7" fmla="*/ 251 h 626"/>
                    <a:gd name="T8" fmla="*/ 1840 w 2073"/>
                    <a:gd name="T9" fmla="*/ 239 h 626"/>
                    <a:gd name="T10" fmla="*/ 1719 w 2073"/>
                    <a:gd name="T11" fmla="*/ 231 h 626"/>
                    <a:gd name="T12" fmla="*/ 1597 w 2073"/>
                    <a:gd name="T13" fmla="*/ 228 h 626"/>
                    <a:gd name="T14" fmla="*/ 1473 w 2073"/>
                    <a:gd name="T15" fmla="*/ 231 h 626"/>
                    <a:gd name="T16" fmla="*/ 1350 w 2073"/>
                    <a:gd name="T17" fmla="*/ 239 h 626"/>
                    <a:gd name="T18" fmla="*/ 1229 w 2073"/>
                    <a:gd name="T19" fmla="*/ 253 h 626"/>
                    <a:gd name="T20" fmla="*/ 1112 w 2073"/>
                    <a:gd name="T21" fmla="*/ 271 h 626"/>
                    <a:gd name="T22" fmla="*/ 997 w 2073"/>
                    <a:gd name="T23" fmla="*/ 294 h 626"/>
                    <a:gd name="T24" fmla="*/ 885 w 2073"/>
                    <a:gd name="T25" fmla="*/ 322 h 626"/>
                    <a:gd name="T26" fmla="*/ 776 w 2073"/>
                    <a:gd name="T27" fmla="*/ 353 h 626"/>
                    <a:gd name="T28" fmla="*/ 671 w 2073"/>
                    <a:gd name="T29" fmla="*/ 389 h 626"/>
                    <a:gd name="T30" fmla="*/ 571 w 2073"/>
                    <a:gd name="T31" fmla="*/ 429 h 626"/>
                    <a:gd name="T32" fmla="*/ 474 w 2073"/>
                    <a:gd name="T33" fmla="*/ 473 h 626"/>
                    <a:gd name="T34" fmla="*/ 382 w 2073"/>
                    <a:gd name="T35" fmla="*/ 521 h 626"/>
                    <a:gd name="T36" fmla="*/ 295 w 2073"/>
                    <a:gd name="T37" fmla="*/ 572 h 626"/>
                    <a:gd name="T38" fmla="*/ 213 w 2073"/>
                    <a:gd name="T39" fmla="*/ 626 h 626"/>
                    <a:gd name="T40" fmla="*/ 0 w 2073"/>
                    <a:gd name="T41" fmla="*/ 498 h 626"/>
                    <a:gd name="T42" fmla="*/ 84 w 2073"/>
                    <a:gd name="T43" fmla="*/ 434 h 626"/>
                    <a:gd name="T44" fmla="*/ 175 w 2073"/>
                    <a:gd name="T45" fmla="*/ 375 h 626"/>
                    <a:gd name="T46" fmla="*/ 271 w 2073"/>
                    <a:gd name="T47" fmla="*/ 318 h 626"/>
                    <a:gd name="T48" fmla="*/ 371 w 2073"/>
                    <a:gd name="T49" fmla="*/ 266 h 626"/>
                    <a:gd name="T50" fmla="*/ 476 w 2073"/>
                    <a:gd name="T51" fmla="*/ 219 h 626"/>
                    <a:gd name="T52" fmla="*/ 587 w 2073"/>
                    <a:gd name="T53" fmla="*/ 174 h 626"/>
                    <a:gd name="T54" fmla="*/ 701 w 2073"/>
                    <a:gd name="T55" fmla="*/ 135 h 626"/>
                    <a:gd name="T56" fmla="*/ 820 w 2073"/>
                    <a:gd name="T57" fmla="*/ 100 h 626"/>
                    <a:gd name="T58" fmla="*/ 942 w 2073"/>
                    <a:gd name="T59" fmla="*/ 70 h 626"/>
                    <a:gd name="T60" fmla="*/ 1067 w 2073"/>
                    <a:gd name="T61" fmla="*/ 46 h 626"/>
                    <a:gd name="T62" fmla="*/ 1196 w 2073"/>
                    <a:gd name="T63" fmla="*/ 27 h 626"/>
                    <a:gd name="T64" fmla="*/ 1327 w 2073"/>
                    <a:gd name="T65" fmla="*/ 12 h 626"/>
                    <a:gd name="T66" fmla="*/ 1460 w 2073"/>
                    <a:gd name="T67" fmla="*/ 4 h 626"/>
                    <a:gd name="T68" fmla="*/ 1597 w 2073"/>
                    <a:gd name="T69" fmla="*/ 0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073" h="626">
                      <a:moveTo>
                        <a:pt x="1597" y="0"/>
                      </a:moveTo>
                      <a:lnTo>
                        <a:pt x="1626" y="1"/>
                      </a:lnTo>
                      <a:lnTo>
                        <a:pt x="2073" y="270"/>
                      </a:lnTo>
                      <a:lnTo>
                        <a:pt x="1957" y="251"/>
                      </a:lnTo>
                      <a:lnTo>
                        <a:pt x="1840" y="239"/>
                      </a:lnTo>
                      <a:lnTo>
                        <a:pt x="1719" y="231"/>
                      </a:lnTo>
                      <a:lnTo>
                        <a:pt x="1597" y="228"/>
                      </a:lnTo>
                      <a:lnTo>
                        <a:pt x="1473" y="231"/>
                      </a:lnTo>
                      <a:lnTo>
                        <a:pt x="1350" y="239"/>
                      </a:lnTo>
                      <a:lnTo>
                        <a:pt x="1229" y="253"/>
                      </a:lnTo>
                      <a:lnTo>
                        <a:pt x="1112" y="271"/>
                      </a:lnTo>
                      <a:lnTo>
                        <a:pt x="997" y="294"/>
                      </a:lnTo>
                      <a:lnTo>
                        <a:pt x="885" y="322"/>
                      </a:lnTo>
                      <a:lnTo>
                        <a:pt x="776" y="353"/>
                      </a:lnTo>
                      <a:lnTo>
                        <a:pt x="671" y="389"/>
                      </a:lnTo>
                      <a:lnTo>
                        <a:pt x="571" y="429"/>
                      </a:lnTo>
                      <a:lnTo>
                        <a:pt x="474" y="473"/>
                      </a:lnTo>
                      <a:lnTo>
                        <a:pt x="382" y="521"/>
                      </a:lnTo>
                      <a:lnTo>
                        <a:pt x="295" y="572"/>
                      </a:lnTo>
                      <a:lnTo>
                        <a:pt x="213" y="626"/>
                      </a:lnTo>
                      <a:lnTo>
                        <a:pt x="0" y="498"/>
                      </a:lnTo>
                      <a:lnTo>
                        <a:pt x="84" y="434"/>
                      </a:lnTo>
                      <a:lnTo>
                        <a:pt x="175" y="375"/>
                      </a:lnTo>
                      <a:lnTo>
                        <a:pt x="271" y="318"/>
                      </a:lnTo>
                      <a:lnTo>
                        <a:pt x="371" y="266"/>
                      </a:lnTo>
                      <a:lnTo>
                        <a:pt x="476" y="219"/>
                      </a:lnTo>
                      <a:lnTo>
                        <a:pt x="587" y="174"/>
                      </a:lnTo>
                      <a:lnTo>
                        <a:pt x="701" y="135"/>
                      </a:lnTo>
                      <a:lnTo>
                        <a:pt x="820" y="100"/>
                      </a:lnTo>
                      <a:lnTo>
                        <a:pt x="942" y="70"/>
                      </a:lnTo>
                      <a:lnTo>
                        <a:pt x="1067" y="46"/>
                      </a:lnTo>
                      <a:lnTo>
                        <a:pt x="1196" y="27"/>
                      </a:lnTo>
                      <a:lnTo>
                        <a:pt x="1327" y="12"/>
                      </a:lnTo>
                      <a:lnTo>
                        <a:pt x="1460" y="4"/>
                      </a:lnTo>
                      <a:lnTo>
                        <a:pt x="1597" y="0"/>
                      </a:lnTo>
                      <a:close/>
                    </a:path>
                  </a:pathLst>
                </a:custGeom>
                <a:solidFill>
                  <a:srgbClr val="F6DA37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16E8656B-1153-4EAA-985E-AF067ADFB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839" y="3259733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6"/>
                    <a:gd name="T2" fmla="*/ 1450 w 2857"/>
                    <a:gd name="T3" fmla="*/ 2 h 1726"/>
                    <a:gd name="T4" fmla="*/ 1469 w 2857"/>
                    <a:gd name="T5" fmla="*/ 6 h 1726"/>
                    <a:gd name="T6" fmla="*/ 1486 w 2857"/>
                    <a:gd name="T7" fmla="*/ 14 h 1726"/>
                    <a:gd name="T8" fmla="*/ 2826 w 2857"/>
                    <a:gd name="T9" fmla="*/ 816 h 1726"/>
                    <a:gd name="T10" fmla="*/ 2844 w 2857"/>
                    <a:gd name="T11" fmla="*/ 831 h 1726"/>
                    <a:gd name="T12" fmla="*/ 2853 w 2857"/>
                    <a:gd name="T13" fmla="*/ 847 h 1726"/>
                    <a:gd name="T14" fmla="*/ 2857 w 2857"/>
                    <a:gd name="T15" fmla="*/ 864 h 1726"/>
                    <a:gd name="T16" fmla="*/ 2853 w 2857"/>
                    <a:gd name="T17" fmla="*/ 879 h 1726"/>
                    <a:gd name="T18" fmla="*/ 2844 w 2857"/>
                    <a:gd name="T19" fmla="*/ 895 h 1726"/>
                    <a:gd name="T20" fmla="*/ 2826 w 2857"/>
                    <a:gd name="T21" fmla="*/ 910 h 1726"/>
                    <a:gd name="T22" fmla="*/ 1486 w 2857"/>
                    <a:gd name="T23" fmla="*/ 1712 h 1726"/>
                    <a:gd name="T24" fmla="*/ 1469 w 2857"/>
                    <a:gd name="T25" fmla="*/ 1721 h 1726"/>
                    <a:gd name="T26" fmla="*/ 1450 w 2857"/>
                    <a:gd name="T27" fmla="*/ 1724 h 1726"/>
                    <a:gd name="T28" fmla="*/ 1428 w 2857"/>
                    <a:gd name="T29" fmla="*/ 1726 h 1726"/>
                    <a:gd name="T30" fmla="*/ 1407 w 2857"/>
                    <a:gd name="T31" fmla="*/ 1724 h 1726"/>
                    <a:gd name="T32" fmla="*/ 1387 w 2857"/>
                    <a:gd name="T33" fmla="*/ 1721 h 1726"/>
                    <a:gd name="T34" fmla="*/ 1371 w 2857"/>
                    <a:gd name="T35" fmla="*/ 1712 h 1726"/>
                    <a:gd name="T36" fmla="*/ 31 w 2857"/>
                    <a:gd name="T37" fmla="*/ 910 h 1726"/>
                    <a:gd name="T38" fmla="*/ 16 w 2857"/>
                    <a:gd name="T39" fmla="*/ 897 h 1726"/>
                    <a:gd name="T40" fmla="*/ 5 w 2857"/>
                    <a:gd name="T41" fmla="*/ 884 h 1726"/>
                    <a:gd name="T42" fmla="*/ 0 w 2857"/>
                    <a:gd name="T43" fmla="*/ 870 h 1726"/>
                    <a:gd name="T44" fmla="*/ 0 w 2857"/>
                    <a:gd name="T45" fmla="*/ 856 h 1726"/>
                    <a:gd name="T46" fmla="*/ 5 w 2857"/>
                    <a:gd name="T47" fmla="*/ 842 h 1726"/>
                    <a:gd name="T48" fmla="*/ 16 w 2857"/>
                    <a:gd name="T49" fmla="*/ 829 h 1726"/>
                    <a:gd name="T50" fmla="*/ 31 w 2857"/>
                    <a:gd name="T51" fmla="*/ 816 h 1726"/>
                    <a:gd name="T52" fmla="*/ 1371 w 2857"/>
                    <a:gd name="T53" fmla="*/ 14 h 1726"/>
                    <a:gd name="T54" fmla="*/ 1387 w 2857"/>
                    <a:gd name="T55" fmla="*/ 6 h 1726"/>
                    <a:gd name="T56" fmla="*/ 1407 w 2857"/>
                    <a:gd name="T57" fmla="*/ 2 h 1726"/>
                    <a:gd name="T58" fmla="*/ 1428 w 2857"/>
                    <a:gd name="T59" fmla="*/ 0 h 1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6">
                      <a:moveTo>
                        <a:pt x="1428" y="0"/>
                      </a:moveTo>
                      <a:lnTo>
                        <a:pt x="1450" y="2"/>
                      </a:lnTo>
                      <a:lnTo>
                        <a:pt x="1469" y="6"/>
                      </a:lnTo>
                      <a:lnTo>
                        <a:pt x="1486" y="14"/>
                      </a:lnTo>
                      <a:lnTo>
                        <a:pt x="2826" y="816"/>
                      </a:lnTo>
                      <a:lnTo>
                        <a:pt x="2844" y="831"/>
                      </a:lnTo>
                      <a:lnTo>
                        <a:pt x="2853" y="847"/>
                      </a:lnTo>
                      <a:lnTo>
                        <a:pt x="2857" y="864"/>
                      </a:lnTo>
                      <a:lnTo>
                        <a:pt x="2853" y="879"/>
                      </a:lnTo>
                      <a:lnTo>
                        <a:pt x="2844" y="895"/>
                      </a:lnTo>
                      <a:lnTo>
                        <a:pt x="2826" y="910"/>
                      </a:lnTo>
                      <a:lnTo>
                        <a:pt x="1486" y="1712"/>
                      </a:lnTo>
                      <a:lnTo>
                        <a:pt x="1469" y="1721"/>
                      </a:lnTo>
                      <a:lnTo>
                        <a:pt x="1450" y="1724"/>
                      </a:lnTo>
                      <a:lnTo>
                        <a:pt x="1428" y="1726"/>
                      </a:lnTo>
                      <a:lnTo>
                        <a:pt x="1407" y="1724"/>
                      </a:lnTo>
                      <a:lnTo>
                        <a:pt x="1387" y="1721"/>
                      </a:lnTo>
                      <a:lnTo>
                        <a:pt x="1371" y="1712"/>
                      </a:lnTo>
                      <a:lnTo>
                        <a:pt x="31" y="910"/>
                      </a:lnTo>
                      <a:lnTo>
                        <a:pt x="16" y="897"/>
                      </a:lnTo>
                      <a:lnTo>
                        <a:pt x="5" y="884"/>
                      </a:lnTo>
                      <a:lnTo>
                        <a:pt x="0" y="870"/>
                      </a:lnTo>
                      <a:lnTo>
                        <a:pt x="0" y="856"/>
                      </a:lnTo>
                      <a:lnTo>
                        <a:pt x="5" y="842"/>
                      </a:lnTo>
                      <a:lnTo>
                        <a:pt x="16" y="829"/>
                      </a:lnTo>
                      <a:lnTo>
                        <a:pt x="31" y="816"/>
                      </a:lnTo>
                      <a:lnTo>
                        <a:pt x="1371" y="14"/>
                      </a:lnTo>
                      <a:lnTo>
                        <a:pt x="1387" y="6"/>
                      </a:lnTo>
                      <a:lnTo>
                        <a:pt x="1407" y="2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2DA2E86B-1746-4D27-8CE5-4E67BB3EFF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254" y="3304994"/>
                  <a:ext cx="888897" cy="534063"/>
                </a:xfrm>
                <a:custGeom>
                  <a:avLst/>
                  <a:gdLst>
                    <a:gd name="T0" fmla="*/ 1228 w 2455"/>
                    <a:gd name="T1" fmla="*/ 0 h 1474"/>
                    <a:gd name="T2" fmla="*/ 2455 w 2455"/>
                    <a:gd name="T3" fmla="*/ 736 h 1474"/>
                    <a:gd name="T4" fmla="*/ 1228 w 2455"/>
                    <a:gd name="T5" fmla="*/ 1474 h 1474"/>
                    <a:gd name="T6" fmla="*/ 0 w 2455"/>
                    <a:gd name="T7" fmla="*/ 736 h 1474"/>
                    <a:gd name="T8" fmla="*/ 1228 w 2455"/>
                    <a:gd name="T9" fmla="*/ 0 h 14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4">
                      <a:moveTo>
                        <a:pt x="1228" y="0"/>
                      </a:moveTo>
                      <a:lnTo>
                        <a:pt x="2455" y="736"/>
                      </a:lnTo>
                      <a:lnTo>
                        <a:pt x="1228" y="1474"/>
                      </a:lnTo>
                      <a:lnTo>
                        <a:pt x="0" y="736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AAD04B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54" name="Freeform 13">
                  <a:extLst>
                    <a:ext uri="{FF2B5EF4-FFF2-40B4-BE49-F238E27FC236}">
                      <a16:creationId xmlns:a16="http://schemas.microsoft.com/office/drawing/2014/main" id="{AF3255C7-8687-4449-B396-807E9EAD5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7428" y="3343011"/>
                  <a:ext cx="552167" cy="333110"/>
                </a:xfrm>
                <a:custGeom>
                  <a:avLst/>
                  <a:gdLst>
                    <a:gd name="T0" fmla="*/ 1227 w 1528"/>
                    <a:gd name="T1" fmla="*/ 0 h 916"/>
                    <a:gd name="T2" fmla="*/ 1528 w 1528"/>
                    <a:gd name="T3" fmla="*/ 180 h 916"/>
                    <a:gd name="T4" fmla="*/ 299 w 1528"/>
                    <a:gd name="T5" fmla="*/ 916 h 916"/>
                    <a:gd name="T6" fmla="*/ 0 w 1528"/>
                    <a:gd name="T7" fmla="*/ 736 h 916"/>
                    <a:gd name="T8" fmla="*/ 1227 w 1528"/>
                    <a:gd name="T9" fmla="*/ 0 h 9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8" h="916">
                      <a:moveTo>
                        <a:pt x="1227" y="0"/>
                      </a:moveTo>
                      <a:lnTo>
                        <a:pt x="1528" y="180"/>
                      </a:lnTo>
                      <a:lnTo>
                        <a:pt x="299" y="916"/>
                      </a:lnTo>
                      <a:lnTo>
                        <a:pt x="0" y="736"/>
                      </a:lnTo>
                      <a:lnTo>
                        <a:pt x="1227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55" name="Freeform 14">
                  <a:extLst>
                    <a:ext uri="{FF2B5EF4-FFF2-40B4-BE49-F238E27FC236}">
                      <a16:creationId xmlns:a16="http://schemas.microsoft.com/office/drawing/2014/main" id="{ABD013F6-797A-42C3-A3AD-64F80427B9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3983" y="3440772"/>
                  <a:ext cx="546735" cy="334921"/>
                </a:xfrm>
                <a:custGeom>
                  <a:avLst/>
                  <a:gdLst>
                    <a:gd name="T0" fmla="*/ 1213 w 1513"/>
                    <a:gd name="T1" fmla="*/ 0 h 923"/>
                    <a:gd name="T2" fmla="*/ 1513 w 1513"/>
                    <a:gd name="T3" fmla="*/ 180 h 923"/>
                    <a:gd name="T4" fmla="*/ 295 w 1513"/>
                    <a:gd name="T5" fmla="*/ 923 h 923"/>
                    <a:gd name="T6" fmla="*/ 0 w 1513"/>
                    <a:gd name="T7" fmla="*/ 745 h 923"/>
                    <a:gd name="T8" fmla="*/ 1213 w 1513"/>
                    <a:gd name="T9" fmla="*/ 0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13" h="923">
                      <a:moveTo>
                        <a:pt x="1213" y="0"/>
                      </a:moveTo>
                      <a:lnTo>
                        <a:pt x="1513" y="180"/>
                      </a:lnTo>
                      <a:lnTo>
                        <a:pt x="295" y="923"/>
                      </a:lnTo>
                      <a:lnTo>
                        <a:pt x="0" y="745"/>
                      </a:lnTo>
                      <a:lnTo>
                        <a:pt x="1213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56" name="Freeform 15">
                  <a:extLst>
                    <a:ext uri="{FF2B5EF4-FFF2-40B4-BE49-F238E27FC236}">
                      <a16:creationId xmlns:a16="http://schemas.microsoft.com/office/drawing/2014/main" id="{7B491265-B663-494A-8396-8316B5C407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42" y="3364736"/>
                  <a:ext cx="510527" cy="307765"/>
                </a:xfrm>
                <a:custGeom>
                  <a:avLst/>
                  <a:gdLst>
                    <a:gd name="T0" fmla="*/ 184 w 1412"/>
                    <a:gd name="T1" fmla="*/ 0 h 847"/>
                    <a:gd name="T2" fmla="*/ 1412 w 1412"/>
                    <a:gd name="T3" fmla="*/ 737 h 847"/>
                    <a:gd name="T4" fmla="*/ 1227 w 1412"/>
                    <a:gd name="T5" fmla="*/ 847 h 847"/>
                    <a:gd name="T6" fmla="*/ 0 w 1412"/>
                    <a:gd name="T7" fmla="*/ 111 h 847"/>
                    <a:gd name="T8" fmla="*/ 184 w 1412"/>
                    <a:gd name="T9" fmla="*/ 0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12" h="847">
                      <a:moveTo>
                        <a:pt x="184" y="0"/>
                      </a:moveTo>
                      <a:lnTo>
                        <a:pt x="1412" y="737"/>
                      </a:lnTo>
                      <a:lnTo>
                        <a:pt x="1227" y="847"/>
                      </a:lnTo>
                      <a:lnTo>
                        <a:pt x="0" y="111"/>
                      </a:lnTo>
                      <a:lnTo>
                        <a:pt x="184" y="0"/>
                      </a:lnTo>
                      <a:close/>
                    </a:path>
                  </a:pathLst>
                </a:custGeom>
                <a:solidFill>
                  <a:srgbClr val="4BA6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57" name="Freeform 16">
                  <a:extLst>
                    <a:ext uri="{FF2B5EF4-FFF2-40B4-BE49-F238E27FC236}">
                      <a16:creationId xmlns:a16="http://schemas.microsoft.com/office/drawing/2014/main" id="{DE2E749B-37B4-43B2-86CD-350B5CE94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9839" y="3008091"/>
                  <a:ext cx="1033728" cy="624582"/>
                </a:xfrm>
                <a:custGeom>
                  <a:avLst/>
                  <a:gdLst>
                    <a:gd name="T0" fmla="*/ 1428 w 2857"/>
                    <a:gd name="T1" fmla="*/ 0 h 1725"/>
                    <a:gd name="T2" fmla="*/ 1450 w 2857"/>
                    <a:gd name="T3" fmla="*/ 1 h 1725"/>
                    <a:gd name="T4" fmla="*/ 1469 w 2857"/>
                    <a:gd name="T5" fmla="*/ 4 h 1725"/>
                    <a:gd name="T6" fmla="*/ 1486 w 2857"/>
                    <a:gd name="T7" fmla="*/ 12 h 1725"/>
                    <a:gd name="T8" fmla="*/ 2826 w 2857"/>
                    <a:gd name="T9" fmla="*/ 816 h 1725"/>
                    <a:gd name="T10" fmla="*/ 2844 w 2857"/>
                    <a:gd name="T11" fmla="*/ 830 h 1725"/>
                    <a:gd name="T12" fmla="*/ 2853 w 2857"/>
                    <a:gd name="T13" fmla="*/ 846 h 1725"/>
                    <a:gd name="T14" fmla="*/ 2857 w 2857"/>
                    <a:gd name="T15" fmla="*/ 862 h 1725"/>
                    <a:gd name="T16" fmla="*/ 2853 w 2857"/>
                    <a:gd name="T17" fmla="*/ 879 h 1725"/>
                    <a:gd name="T18" fmla="*/ 2844 w 2857"/>
                    <a:gd name="T19" fmla="*/ 894 h 1725"/>
                    <a:gd name="T20" fmla="*/ 2826 w 2857"/>
                    <a:gd name="T21" fmla="*/ 908 h 1725"/>
                    <a:gd name="T22" fmla="*/ 1486 w 2857"/>
                    <a:gd name="T23" fmla="*/ 1712 h 1725"/>
                    <a:gd name="T24" fmla="*/ 1469 w 2857"/>
                    <a:gd name="T25" fmla="*/ 1719 h 1725"/>
                    <a:gd name="T26" fmla="*/ 1450 w 2857"/>
                    <a:gd name="T27" fmla="*/ 1724 h 1725"/>
                    <a:gd name="T28" fmla="*/ 1428 w 2857"/>
                    <a:gd name="T29" fmla="*/ 1725 h 1725"/>
                    <a:gd name="T30" fmla="*/ 1407 w 2857"/>
                    <a:gd name="T31" fmla="*/ 1724 h 1725"/>
                    <a:gd name="T32" fmla="*/ 1387 w 2857"/>
                    <a:gd name="T33" fmla="*/ 1719 h 1725"/>
                    <a:gd name="T34" fmla="*/ 1371 w 2857"/>
                    <a:gd name="T35" fmla="*/ 1712 h 1725"/>
                    <a:gd name="T36" fmla="*/ 31 w 2857"/>
                    <a:gd name="T37" fmla="*/ 908 h 1725"/>
                    <a:gd name="T38" fmla="*/ 16 w 2857"/>
                    <a:gd name="T39" fmla="*/ 897 h 1725"/>
                    <a:gd name="T40" fmla="*/ 5 w 2857"/>
                    <a:gd name="T41" fmla="*/ 883 h 1725"/>
                    <a:gd name="T42" fmla="*/ 0 w 2857"/>
                    <a:gd name="T43" fmla="*/ 869 h 1725"/>
                    <a:gd name="T44" fmla="*/ 0 w 2857"/>
                    <a:gd name="T45" fmla="*/ 854 h 1725"/>
                    <a:gd name="T46" fmla="*/ 5 w 2857"/>
                    <a:gd name="T47" fmla="*/ 841 h 1725"/>
                    <a:gd name="T48" fmla="*/ 16 w 2857"/>
                    <a:gd name="T49" fmla="*/ 828 h 1725"/>
                    <a:gd name="T50" fmla="*/ 31 w 2857"/>
                    <a:gd name="T51" fmla="*/ 816 h 1725"/>
                    <a:gd name="T52" fmla="*/ 1371 w 2857"/>
                    <a:gd name="T53" fmla="*/ 12 h 1725"/>
                    <a:gd name="T54" fmla="*/ 1387 w 2857"/>
                    <a:gd name="T55" fmla="*/ 4 h 1725"/>
                    <a:gd name="T56" fmla="*/ 1407 w 2857"/>
                    <a:gd name="T57" fmla="*/ 1 h 1725"/>
                    <a:gd name="T58" fmla="*/ 1428 w 2857"/>
                    <a:gd name="T59" fmla="*/ 0 h 17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857" h="1725">
                      <a:moveTo>
                        <a:pt x="1428" y="0"/>
                      </a:moveTo>
                      <a:lnTo>
                        <a:pt x="1450" y="1"/>
                      </a:lnTo>
                      <a:lnTo>
                        <a:pt x="1469" y="4"/>
                      </a:lnTo>
                      <a:lnTo>
                        <a:pt x="1486" y="12"/>
                      </a:lnTo>
                      <a:lnTo>
                        <a:pt x="2826" y="816"/>
                      </a:lnTo>
                      <a:lnTo>
                        <a:pt x="2844" y="830"/>
                      </a:lnTo>
                      <a:lnTo>
                        <a:pt x="2853" y="846"/>
                      </a:lnTo>
                      <a:lnTo>
                        <a:pt x="2857" y="862"/>
                      </a:lnTo>
                      <a:lnTo>
                        <a:pt x="2853" y="879"/>
                      </a:lnTo>
                      <a:lnTo>
                        <a:pt x="2844" y="894"/>
                      </a:lnTo>
                      <a:lnTo>
                        <a:pt x="2826" y="908"/>
                      </a:lnTo>
                      <a:lnTo>
                        <a:pt x="1486" y="1712"/>
                      </a:lnTo>
                      <a:lnTo>
                        <a:pt x="1469" y="1719"/>
                      </a:lnTo>
                      <a:lnTo>
                        <a:pt x="1450" y="1724"/>
                      </a:lnTo>
                      <a:lnTo>
                        <a:pt x="1428" y="1725"/>
                      </a:lnTo>
                      <a:lnTo>
                        <a:pt x="1407" y="1724"/>
                      </a:lnTo>
                      <a:lnTo>
                        <a:pt x="1387" y="1719"/>
                      </a:lnTo>
                      <a:lnTo>
                        <a:pt x="1371" y="1712"/>
                      </a:lnTo>
                      <a:lnTo>
                        <a:pt x="31" y="908"/>
                      </a:lnTo>
                      <a:lnTo>
                        <a:pt x="16" y="897"/>
                      </a:lnTo>
                      <a:lnTo>
                        <a:pt x="5" y="883"/>
                      </a:lnTo>
                      <a:lnTo>
                        <a:pt x="0" y="869"/>
                      </a:lnTo>
                      <a:lnTo>
                        <a:pt x="0" y="854"/>
                      </a:lnTo>
                      <a:lnTo>
                        <a:pt x="5" y="841"/>
                      </a:lnTo>
                      <a:lnTo>
                        <a:pt x="16" y="828"/>
                      </a:lnTo>
                      <a:lnTo>
                        <a:pt x="31" y="816"/>
                      </a:lnTo>
                      <a:lnTo>
                        <a:pt x="1371" y="12"/>
                      </a:lnTo>
                      <a:lnTo>
                        <a:pt x="1387" y="4"/>
                      </a:lnTo>
                      <a:lnTo>
                        <a:pt x="1407" y="1"/>
                      </a:lnTo>
                      <a:lnTo>
                        <a:pt x="14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58" name="Freeform 17">
                  <a:extLst>
                    <a:ext uri="{FF2B5EF4-FFF2-40B4-BE49-F238E27FC236}">
                      <a16:creationId xmlns:a16="http://schemas.microsoft.com/office/drawing/2014/main" id="{3869C2B6-9E01-4099-A328-B26B47DC0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254" y="3053350"/>
                  <a:ext cx="888897" cy="534062"/>
                </a:xfrm>
                <a:custGeom>
                  <a:avLst/>
                  <a:gdLst>
                    <a:gd name="T0" fmla="*/ 1228 w 2455"/>
                    <a:gd name="T1" fmla="*/ 0 h 1473"/>
                    <a:gd name="T2" fmla="*/ 2455 w 2455"/>
                    <a:gd name="T3" fmla="*/ 737 h 1473"/>
                    <a:gd name="T4" fmla="*/ 1228 w 2455"/>
                    <a:gd name="T5" fmla="*/ 1473 h 1473"/>
                    <a:gd name="T6" fmla="*/ 0 w 2455"/>
                    <a:gd name="T7" fmla="*/ 737 h 1473"/>
                    <a:gd name="T8" fmla="*/ 1228 w 2455"/>
                    <a:gd name="T9" fmla="*/ 0 h 14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55" h="1473">
                      <a:moveTo>
                        <a:pt x="1228" y="0"/>
                      </a:moveTo>
                      <a:lnTo>
                        <a:pt x="2455" y="737"/>
                      </a:lnTo>
                      <a:lnTo>
                        <a:pt x="1228" y="1473"/>
                      </a:lnTo>
                      <a:lnTo>
                        <a:pt x="0" y="737"/>
                      </a:lnTo>
                      <a:lnTo>
                        <a:pt x="1228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59" name="Freeform 18">
                  <a:extLst>
                    <a:ext uri="{FF2B5EF4-FFF2-40B4-BE49-F238E27FC236}">
                      <a16:creationId xmlns:a16="http://schemas.microsoft.com/office/drawing/2014/main" id="{EA9EEDD5-7A30-4E9D-98EC-EFC2A3FC7C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795" y="3053350"/>
                  <a:ext cx="550356" cy="459837"/>
                </a:xfrm>
                <a:custGeom>
                  <a:avLst/>
                  <a:gdLst>
                    <a:gd name="T0" fmla="*/ 290 w 1517"/>
                    <a:gd name="T1" fmla="*/ 0 h 1271"/>
                    <a:gd name="T2" fmla="*/ 1517 w 1517"/>
                    <a:gd name="T3" fmla="*/ 737 h 1271"/>
                    <a:gd name="T4" fmla="*/ 627 w 1517"/>
                    <a:gd name="T5" fmla="*/ 1271 h 1271"/>
                    <a:gd name="T6" fmla="*/ 603 w 1517"/>
                    <a:gd name="T7" fmla="*/ 1241 h 1271"/>
                    <a:gd name="T8" fmla="*/ 586 w 1517"/>
                    <a:gd name="T9" fmla="*/ 1212 h 1271"/>
                    <a:gd name="T10" fmla="*/ 577 w 1517"/>
                    <a:gd name="T11" fmla="*/ 1182 h 1271"/>
                    <a:gd name="T12" fmla="*/ 572 w 1517"/>
                    <a:gd name="T13" fmla="*/ 1151 h 1271"/>
                    <a:gd name="T14" fmla="*/ 572 w 1517"/>
                    <a:gd name="T15" fmla="*/ 1120 h 1271"/>
                    <a:gd name="T16" fmla="*/ 574 w 1517"/>
                    <a:gd name="T17" fmla="*/ 1090 h 1271"/>
                    <a:gd name="T18" fmla="*/ 580 w 1517"/>
                    <a:gd name="T19" fmla="*/ 1058 h 1271"/>
                    <a:gd name="T20" fmla="*/ 587 w 1517"/>
                    <a:gd name="T21" fmla="*/ 1027 h 1271"/>
                    <a:gd name="T22" fmla="*/ 595 w 1517"/>
                    <a:gd name="T23" fmla="*/ 995 h 1271"/>
                    <a:gd name="T24" fmla="*/ 601 w 1517"/>
                    <a:gd name="T25" fmla="*/ 964 h 1271"/>
                    <a:gd name="T26" fmla="*/ 606 w 1517"/>
                    <a:gd name="T27" fmla="*/ 932 h 1271"/>
                    <a:gd name="T28" fmla="*/ 608 w 1517"/>
                    <a:gd name="T29" fmla="*/ 901 h 1271"/>
                    <a:gd name="T30" fmla="*/ 606 w 1517"/>
                    <a:gd name="T31" fmla="*/ 871 h 1271"/>
                    <a:gd name="T32" fmla="*/ 600 w 1517"/>
                    <a:gd name="T33" fmla="*/ 839 h 1271"/>
                    <a:gd name="T34" fmla="*/ 590 w 1517"/>
                    <a:gd name="T35" fmla="*/ 819 h 1271"/>
                    <a:gd name="T36" fmla="*/ 574 w 1517"/>
                    <a:gd name="T37" fmla="*/ 797 h 1271"/>
                    <a:gd name="T38" fmla="*/ 556 w 1517"/>
                    <a:gd name="T39" fmla="*/ 776 h 1271"/>
                    <a:gd name="T40" fmla="*/ 532 w 1517"/>
                    <a:gd name="T41" fmla="*/ 754 h 1271"/>
                    <a:gd name="T42" fmla="*/ 515 w 1517"/>
                    <a:gd name="T43" fmla="*/ 737 h 1271"/>
                    <a:gd name="T44" fmla="*/ 498 w 1517"/>
                    <a:gd name="T45" fmla="*/ 718 h 1271"/>
                    <a:gd name="T46" fmla="*/ 483 w 1517"/>
                    <a:gd name="T47" fmla="*/ 700 h 1271"/>
                    <a:gd name="T48" fmla="*/ 471 w 1517"/>
                    <a:gd name="T49" fmla="*/ 681 h 1271"/>
                    <a:gd name="T50" fmla="*/ 465 w 1517"/>
                    <a:gd name="T51" fmla="*/ 660 h 1271"/>
                    <a:gd name="T52" fmla="*/ 465 w 1517"/>
                    <a:gd name="T53" fmla="*/ 639 h 1271"/>
                    <a:gd name="T54" fmla="*/ 470 w 1517"/>
                    <a:gd name="T55" fmla="*/ 617 h 1271"/>
                    <a:gd name="T56" fmla="*/ 479 w 1517"/>
                    <a:gd name="T57" fmla="*/ 596 h 1271"/>
                    <a:gd name="T58" fmla="*/ 490 w 1517"/>
                    <a:gd name="T59" fmla="*/ 575 h 1271"/>
                    <a:gd name="T60" fmla="*/ 502 w 1517"/>
                    <a:gd name="T61" fmla="*/ 554 h 1271"/>
                    <a:gd name="T62" fmla="*/ 511 w 1517"/>
                    <a:gd name="T63" fmla="*/ 533 h 1271"/>
                    <a:gd name="T64" fmla="*/ 519 w 1517"/>
                    <a:gd name="T65" fmla="*/ 512 h 1271"/>
                    <a:gd name="T66" fmla="*/ 521 w 1517"/>
                    <a:gd name="T67" fmla="*/ 490 h 1271"/>
                    <a:gd name="T68" fmla="*/ 517 w 1517"/>
                    <a:gd name="T69" fmla="*/ 467 h 1271"/>
                    <a:gd name="T70" fmla="*/ 503 w 1517"/>
                    <a:gd name="T71" fmla="*/ 439 h 1271"/>
                    <a:gd name="T72" fmla="*/ 482 w 1517"/>
                    <a:gd name="T73" fmla="*/ 410 h 1271"/>
                    <a:gd name="T74" fmla="*/ 454 w 1517"/>
                    <a:gd name="T75" fmla="*/ 384 h 1271"/>
                    <a:gd name="T76" fmla="*/ 422 w 1517"/>
                    <a:gd name="T77" fmla="*/ 357 h 1271"/>
                    <a:gd name="T78" fmla="*/ 384 w 1517"/>
                    <a:gd name="T79" fmla="*/ 332 h 1271"/>
                    <a:gd name="T80" fmla="*/ 344 w 1517"/>
                    <a:gd name="T81" fmla="*/ 306 h 1271"/>
                    <a:gd name="T82" fmla="*/ 301 w 1517"/>
                    <a:gd name="T83" fmla="*/ 283 h 1271"/>
                    <a:gd name="T84" fmla="*/ 257 w 1517"/>
                    <a:gd name="T85" fmla="*/ 261 h 1271"/>
                    <a:gd name="T86" fmla="*/ 213 w 1517"/>
                    <a:gd name="T87" fmla="*/ 242 h 1271"/>
                    <a:gd name="T88" fmla="*/ 170 w 1517"/>
                    <a:gd name="T89" fmla="*/ 223 h 1271"/>
                    <a:gd name="T90" fmla="*/ 128 w 1517"/>
                    <a:gd name="T91" fmla="*/ 207 h 1271"/>
                    <a:gd name="T92" fmla="*/ 91 w 1517"/>
                    <a:gd name="T93" fmla="*/ 192 h 1271"/>
                    <a:gd name="T94" fmla="*/ 78 w 1517"/>
                    <a:gd name="T95" fmla="*/ 190 h 1271"/>
                    <a:gd name="T96" fmla="*/ 63 w 1517"/>
                    <a:gd name="T97" fmla="*/ 186 h 1271"/>
                    <a:gd name="T98" fmla="*/ 43 w 1517"/>
                    <a:gd name="T99" fmla="*/ 183 h 1271"/>
                    <a:gd name="T100" fmla="*/ 22 w 1517"/>
                    <a:gd name="T101" fmla="*/ 178 h 1271"/>
                    <a:gd name="T102" fmla="*/ 0 w 1517"/>
                    <a:gd name="T103" fmla="*/ 174 h 1271"/>
                    <a:gd name="T104" fmla="*/ 290 w 1517"/>
                    <a:gd name="T105" fmla="*/ 0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17" h="1271">
                      <a:moveTo>
                        <a:pt x="290" y="0"/>
                      </a:moveTo>
                      <a:lnTo>
                        <a:pt x="1517" y="737"/>
                      </a:lnTo>
                      <a:lnTo>
                        <a:pt x="627" y="1271"/>
                      </a:lnTo>
                      <a:lnTo>
                        <a:pt x="603" y="1241"/>
                      </a:lnTo>
                      <a:lnTo>
                        <a:pt x="586" y="1212"/>
                      </a:lnTo>
                      <a:lnTo>
                        <a:pt x="577" y="1182"/>
                      </a:lnTo>
                      <a:lnTo>
                        <a:pt x="572" y="1151"/>
                      </a:lnTo>
                      <a:lnTo>
                        <a:pt x="572" y="1120"/>
                      </a:lnTo>
                      <a:lnTo>
                        <a:pt x="574" y="1090"/>
                      </a:lnTo>
                      <a:lnTo>
                        <a:pt x="580" y="1058"/>
                      </a:lnTo>
                      <a:lnTo>
                        <a:pt x="587" y="1027"/>
                      </a:lnTo>
                      <a:lnTo>
                        <a:pt x="595" y="995"/>
                      </a:lnTo>
                      <a:lnTo>
                        <a:pt x="601" y="964"/>
                      </a:lnTo>
                      <a:lnTo>
                        <a:pt x="606" y="932"/>
                      </a:lnTo>
                      <a:lnTo>
                        <a:pt x="608" y="901"/>
                      </a:lnTo>
                      <a:lnTo>
                        <a:pt x="606" y="871"/>
                      </a:lnTo>
                      <a:lnTo>
                        <a:pt x="600" y="839"/>
                      </a:lnTo>
                      <a:lnTo>
                        <a:pt x="590" y="819"/>
                      </a:lnTo>
                      <a:lnTo>
                        <a:pt x="574" y="797"/>
                      </a:lnTo>
                      <a:lnTo>
                        <a:pt x="556" y="776"/>
                      </a:lnTo>
                      <a:lnTo>
                        <a:pt x="532" y="754"/>
                      </a:lnTo>
                      <a:lnTo>
                        <a:pt x="515" y="737"/>
                      </a:lnTo>
                      <a:lnTo>
                        <a:pt x="498" y="718"/>
                      </a:lnTo>
                      <a:lnTo>
                        <a:pt x="483" y="700"/>
                      </a:lnTo>
                      <a:lnTo>
                        <a:pt x="471" y="681"/>
                      </a:lnTo>
                      <a:lnTo>
                        <a:pt x="465" y="660"/>
                      </a:lnTo>
                      <a:lnTo>
                        <a:pt x="465" y="639"/>
                      </a:lnTo>
                      <a:lnTo>
                        <a:pt x="470" y="617"/>
                      </a:lnTo>
                      <a:lnTo>
                        <a:pt x="479" y="596"/>
                      </a:lnTo>
                      <a:lnTo>
                        <a:pt x="490" y="575"/>
                      </a:lnTo>
                      <a:lnTo>
                        <a:pt x="502" y="554"/>
                      </a:lnTo>
                      <a:lnTo>
                        <a:pt x="511" y="533"/>
                      </a:lnTo>
                      <a:lnTo>
                        <a:pt x="519" y="512"/>
                      </a:lnTo>
                      <a:lnTo>
                        <a:pt x="521" y="490"/>
                      </a:lnTo>
                      <a:lnTo>
                        <a:pt x="517" y="467"/>
                      </a:lnTo>
                      <a:lnTo>
                        <a:pt x="503" y="439"/>
                      </a:lnTo>
                      <a:lnTo>
                        <a:pt x="482" y="410"/>
                      </a:lnTo>
                      <a:lnTo>
                        <a:pt x="454" y="384"/>
                      </a:lnTo>
                      <a:lnTo>
                        <a:pt x="422" y="357"/>
                      </a:lnTo>
                      <a:lnTo>
                        <a:pt x="384" y="332"/>
                      </a:lnTo>
                      <a:lnTo>
                        <a:pt x="344" y="306"/>
                      </a:lnTo>
                      <a:lnTo>
                        <a:pt x="301" y="283"/>
                      </a:lnTo>
                      <a:lnTo>
                        <a:pt x="257" y="261"/>
                      </a:lnTo>
                      <a:lnTo>
                        <a:pt x="213" y="242"/>
                      </a:lnTo>
                      <a:lnTo>
                        <a:pt x="170" y="223"/>
                      </a:lnTo>
                      <a:lnTo>
                        <a:pt x="128" y="207"/>
                      </a:lnTo>
                      <a:lnTo>
                        <a:pt x="91" y="192"/>
                      </a:lnTo>
                      <a:lnTo>
                        <a:pt x="78" y="190"/>
                      </a:lnTo>
                      <a:lnTo>
                        <a:pt x="63" y="186"/>
                      </a:lnTo>
                      <a:lnTo>
                        <a:pt x="43" y="183"/>
                      </a:lnTo>
                      <a:lnTo>
                        <a:pt x="22" y="178"/>
                      </a:lnTo>
                      <a:lnTo>
                        <a:pt x="0" y="174"/>
                      </a:lnTo>
                      <a:lnTo>
                        <a:pt x="290" y="0"/>
                      </a:lnTo>
                      <a:close/>
                    </a:path>
                  </a:pathLst>
                </a:custGeom>
                <a:solidFill>
                  <a:srgbClr val="377A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60" name="Freeform 19">
                  <a:extLst>
                    <a:ext uri="{FF2B5EF4-FFF2-40B4-BE49-F238E27FC236}">
                      <a16:creationId xmlns:a16="http://schemas.microsoft.com/office/drawing/2014/main" id="{BDFB6386-15D4-4852-BBA0-7E3A9ED66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6398" y="3234388"/>
                  <a:ext cx="70605" cy="47070"/>
                </a:xfrm>
                <a:custGeom>
                  <a:avLst/>
                  <a:gdLst>
                    <a:gd name="T0" fmla="*/ 100 w 197"/>
                    <a:gd name="T1" fmla="*/ 0 h 131"/>
                    <a:gd name="T2" fmla="*/ 126 w 197"/>
                    <a:gd name="T3" fmla="*/ 3 h 131"/>
                    <a:gd name="T4" fmla="*/ 149 w 197"/>
                    <a:gd name="T5" fmla="*/ 9 h 131"/>
                    <a:gd name="T6" fmla="*/ 168 w 197"/>
                    <a:gd name="T7" fmla="*/ 19 h 131"/>
                    <a:gd name="T8" fmla="*/ 183 w 197"/>
                    <a:gd name="T9" fmla="*/ 32 h 131"/>
                    <a:gd name="T10" fmla="*/ 194 w 197"/>
                    <a:gd name="T11" fmla="*/ 47 h 131"/>
                    <a:gd name="T12" fmla="*/ 197 w 197"/>
                    <a:gd name="T13" fmla="*/ 64 h 131"/>
                    <a:gd name="T14" fmla="*/ 195 w 197"/>
                    <a:gd name="T15" fmla="*/ 82 h 131"/>
                    <a:gd name="T16" fmla="*/ 185 w 197"/>
                    <a:gd name="T17" fmla="*/ 99 h 131"/>
                    <a:gd name="T18" fmla="*/ 169 w 197"/>
                    <a:gd name="T19" fmla="*/ 112 h 131"/>
                    <a:gd name="T20" fmla="*/ 148 w 197"/>
                    <a:gd name="T21" fmla="*/ 123 h 131"/>
                    <a:gd name="T22" fmla="*/ 123 w 197"/>
                    <a:gd name="T23" fmla="*/ 129 h 131"/>
                    <a:gd name="T24" fmla="*/ 96 w 197"/>
                    <a:gd name="T25" fmla="*/ 131 h 131"/>
                    <a:gd name="T26" fmla="*/ 69 w 197"/>
                    <a:gd name="T27" fmla="*/ 128 h 131"/>
                    <a:gd name="T28" fmla="*/ 45 w 197"/>
                    <a:gd name="T29" fmla="*/ 121 h 131"/>
                    <a:gd name="T30" fmla="*/ 26 w 197"/>
                    <a:gd name="T31" fmla="*/ 110 h 131"/>
                    <a:gd name="T32" fmla="*/ 11 w 197"/>
                    <a:gd name="T33" fmla="*/ 95 h 131"/>
                    <a:gd name="T34" fmla="*/ 1 w 197"/>
                    <a:gd name="T35" fmla="*/ 78 h 131"/>
                    <a:gd name="T36" fmla="*/ 0 w 197"/>
                    <a:gd name="T37" fmla="*/ 61 h 131"/>
                    <a:gd name="T38" fmla="*/ 5 w 197"/>
                    <a:gd name="T39" fmla="*/ 44 h 131"/>
                    <a:gd name="T40" fmla="*/ 16 w 197"/>
                    <a:gd name="T41" fmla="*/ 30 h 131"/>
                    <a:gd name="T42" fmla="*/ 33 w 197"/>
                    <a:gd name="T43" fmla="*/ 17 h 131"/>
                    <a:gd name="T44" fmla="*/ 52 w 197"/>
                    <a:gd name="T45" fmla="*/ 8 h 131"/>
                    <a:gd name="T46" fmla="*/ 75 w 197"/>
                    <a:gd name="T47" fmla="*/ 2 h 131"/>
                    <a:gd name="T48" fmla="*/ 100 w 197"/>
                    <a:gd name="T49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7" h="131">
                      <a:moveTo>
                        <a:pt x="100" y="0"/>
                      </a:moveTo>
                      <a:lnTo>
                        <a:pt x="126" y="3"/>
                      </a:lnTo>
                      <a:lnTo>
                        <a:pt x="149" y="9"/>
                      </a:lnTo>
                      <a:lnTo>
                        <a:pt x="168" y="19"/>
                      </a:lnTo>
                      <a:lnTo>
                        <a:pt x="183" y="32"/>
                      </a:lnTo>
                      <a:lnTo>
                        <a:pt x="194" y="47"/>
                      </a:lnTo>
                      <a:lnTo>
                        <a:pt x="197" y="64"/>
                      </a:lnTo>
                      <a:lnTo>
                        <a:pt x="195" y="82"/>
                      </a:lnTo>
                      <a:lnTo>
                        <a:pt x="185" y="99"/>
                      </a:lnTo>
                      <a:lnTo>
                        <a:pt x="169" y="112"/>
                      </a:lnTo>
                      <a:lnTo>
                        <a:pt x="148" y="123"/>
                      </a:lnTo>
                      <a:lnTo>
                        <a:pt x="123" y="129"/>
                      </a:lnTo>
                      <a:lnTo>
                        <a:pt x="96" y="131"/>
                      </a:lnTo>
                      <a:lnTo>
                        <a:pt x="69" y="128"/>
                      </a:lnTo>
                      <a:lnTo>
                        <a:pt x="45" y="121"/>
                      </a:lnTo>
                      <a:lnTo>
                        <a:pt x="26" y="110"/>
                      </a:lnTo>
                      <a:lnTo>
                        <a:pt x="11" y="95"/>
                      </a:lnTo>
                      <a:lnTo>
                        <a:pt x="1" y="78"/>
                      </a:lnTo>
                      <a:lnTo>
                        <a:pt x="0" y="61"/>
                      </a:lnTo>
                      <a:lnTo>
                        <a:pt x="5" y="44"/>
                      </a:lnTo>
                      <a:lnTo>
                        <a:pt x="16" y="30"/>
                      </a:lnTo>
                      <a:lnTo>
                        <a:pt x="33" y="17"/>
                      </a:lnTo>
                      <a:lnTo>
                        <a:pt x="52" y="8"/>
                      </a:lnTo>
                      <a:lnTo>
                        <a:pt x="75" y="2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61" name="Freeform 20">
                  <a:extLst>
                    <a:ext uri="{FF2B5EF4-FFF2-40B4-BE49-F238E27FC236}">
                      <a16:creationId xmlns:a16="http://schemas.microsoft.com/office/drawing/2014/main" id="{633363E3-1263-4CC5-964A-B77710D03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000" y="3355684"/>
                  <a:ext cx="103192" cy="68794"/>
                </a:xfrm>
                <a:custGeom>
                  <a:avLst/>
                  <a:gdLst>
                    <a:gd name="T0" fmla="*/ 146 w 286"/>
                    <a:gd name="T1" fmla="*/ 0 h 189"/>
                    <a:gd name="T2" fmla="*/ 177 w 286"/>
                    <a:gd name="T3" fmla="*/ 2 h 189"/>
                    <a:gd name="T4" fmla="*/ 206 w 286"/>
                    <a:gd name="T5" fmla="*/ 9 h 189"/>
                    <a:gd name="T6" fmla="*/ 232 w 286"/>
                    <a:gd name="T7" fmla="*/ 20 h 189"/>
                    <a:gd name="T8" fmla="*/ 254 w 286"/>
                    <a:gd name="T9" fmla="*/ 35 h 189"/>
                    <a:gd name="T10" fmla="*/ 270 w 286"/>
                    <a:gd name="T11" fmla="*/ 52 h 189"/>
                    <a:gd name="T12" fmla="*/ 281 w 286"/>
                    <a:gd name="T13" fmla="*/ 71 h 189"/>
                    <a:gd name="T14" fmla="*/ 286 w 286"/>
                    <a:gd name="T15" fmla="*/ 91 h 189"/>
                    <a:gd name="T16" fmla="*/ 283 w 286"/>
                    <a:gd name="T17" fmla="*/ 114 h 189"/>
                    <a:gd name="T18" fmla="*/ 272 w 286"/>
                    <a:gd name="T19" fmla="*/ 135 h 189"/>
                    <a:gd name="T20" fmla="*/ 255 w 286"/>
                    <a:gd name="T21" fmla="*/ 153 h 189"/>
                    <a:gd name="T22" fmla="*/ 232 w 286"/>
                    <a:gd name="T23" fmla="*/ 169 h 189"/>
                    <a:gd name="T24" fmla="*/ 204 w 286"/>
                    <a:gd name="T25" fmla="*/ 180 h 189"/>
                    <a:gd name="T26" fmla="*/ 173 w 286"/>
                    <a:gd name="T27" fmla="*/ 187 h 189"/>
                    <a:gd name="T28" fmla="*/ 139 w 286"/>
                    <a:gd name="T29" fmla="*/ 189 h 189"/>
                    <a:gd name="T30" fmla="*/ 105 w 286"/>
                    <a:gd name="T31" fmla="*/ 186 h 189"/>
                    <a:gd name="T32" fmla="*/ 73 w 286"/>
                    <a:gd name="T33" fmla="*/ 177 h 189"/>
                    <a:gd name="T34" fmla="*/ 47 w 286"/>
                    <a:gd name="T35" fmla="*/ 165 h 189"/>
                    <a:gd name="T36" fmla="*/ 25 w 286"/>
                    <a:gd name="T37" fmla="*/ 149 h 189"/>
                    <a:gd name="T38" fmla="*/ 9 w 286"/>
                    <a:gd name="T39" fmla="*/ 130 h 189"/>
                    <a:gd name="T40" fmla="*/ 1 w 286"/>
                    <a:gd name="T41" fmla="*/ 110 h 189"/>
                    <a:gd name="T42" fmla="*/ 0 w 286"/>
                    <a:gd name="T43" fmla="*/ 88 h 189"/>
                    <a:gd name="T44" fmla="*/ 4 w 286"/>
                    <a:gd name="T45" fmla="*/ 66 h 189"/>
                    <a:gd name="T46" fmla="*/ 18 w 286"/>
                    <a:gd name="T47" fmla="*/ 47 h 189"/>
                    <a:gd name="T48" fmla="*/ 35 w 286"/>
                    <a:gd name="T49" fmla="*/ 31 h 189"/>
                    <a:gd name="T50" fmla="*/ 58 w 286"/>
                    <a:gd name="T51" fmla="*/ 18 h 189"/>
                    <a:gd name="T52" fmla="*/ 84 w 286"/>
                    <a:gd name="T53" fmla="*/ 7 h 189"/>
                    <a:gd name="T54" fmla="*/ 113 w 286"/>
                    <a:gd name="T55" fmla="*/ 1 h 189"/>
                    <a:gd name="T56" fmla="*/ 146 w 286"/>
                    <a:gd name="T57" fmla="*/ 0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86" h="189">
                      <a:moveTo>
                        <a:pt x="146" y="0"/>
                      </a:moveTo>
                      <a:lnTo>
                        <a:pt x="177" y="2"/>
                      </a:lnTo>
                      <a:lnTo>
                        <a:pt x="206" y="9"/>
                      </a:lnTo>
                      <a:lnTo>
                        <a:pt x="232" y="20"/>
                      </a:lnTo>
                      <a:lnTo>
                        <a:pt x="254" y="35"/>
                      </a:lnTo>
                      <a:lnTo>
                        <a:pt x="270" y="52"/>
                      </a:lnTo>
                      <a:lnTo>
                        <a:pt x="281" y="71"/>
                      </a:lnTo>
                      <a:lnTo>
                        <a:pt x="286" y="91"/>
                      </a:lnTo>
                      <a:lnTo>
                        <a:pt x="283" y="114"/>
                      </a:lnTo>
                      <a:lnTo>
                        <a:pt x="272" y="135"/>
                      </a:lnTo>
                      <a:lnTo>
                        <a:pt x="255" y="153"/>
                      </a:lnTo>
                      <a:lnTo>
                        <a:pt x="232" y="169"/>
                      </a:lnTo>
                      <a:lnTo>
                        <a:pt x="204" y="180"/>
                      </a:lnTo>
                      <a:lnTo>
                        <a:pt x="173" y="187"/>
                      </a:lnTo>
                      <a:lnTo>
                        <a:pt x="139" y="189"/>
                      </a:lnTo>
                      <a:lnTo>
                        <a:pt x="105" y="186"/>
                      </a:lnTo>
                      <a:lnTo>
                        <a:pt x="73" y="177"/>
                      </a:lnTo>
                      <a:lnTo>
                        <a:pt x="47" y="165"/>
                      </a:lnTo>
                      <a:lnTo>
                        <a:pt x="25" y="149"/>
                      </a:lnTo>
                      <a:lnTo>
                        <a:pt x="9" y="130"/>
                      </a:lnTo>
                      <a:lnTo>
                        <a:pt x="1" y="110"/>
                      </a:lnTo>
                      <a:lnTo>
                        <a:pt x="0" y="88"/>
                      </a:lnTo>
                      <a:lnTo>
                        <a:pt x="4" y="66"/>
                      </a:lnTo>
                      <a:lnTo>
                        <a:pt x="18" y="47"/>
                      </a:lnTo>
                      <a:lnTo>
                        <a:pt x="35" y="31"/>
                      </a:lnTo>
                      <a:lnTo>
                        <a:pt x="58" y="18"/>
                      </a:lnTo>
                      <a:lnTo>
                        <a:pt x="84" y="7"/>
                      </a:lnTo>
                      <a:lnTo>
                        <a:pt x="113" y="1"/>
                      </a:lnTo>
                      <a:lnTo>
                        <a:pt x="1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62" name="Freeform 21">
                  <a:extLst>
                    <a:ext uri="{FF2B5EF4-FFF2-40B4-BE49-F238E27FC236}">
                      <a16:creationId xmlns:a16="http://schemas.microsoft.com/office/drawing/2014/main" id="{4034C85B-43C4-4DEF-8E5D-F2AE776D67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8731" y="3250682"/>
                  <a:ext cx="92330" cy="61553"/>
                </a:xfrm>
                <a:custGeom>
                  <a:avLst/>
                  <a:gdLst>
                    <a:gd name="T0" fmla="*/ 130 w 254"/>
                    <a:gd name="T1" fmla="*/ 0 h 168"/>
                    <a:gd name="T2" fmla="*/ 159 w 254"/>
                    <a:gd name="T3" fmla="*/ 3 h 168"/>
                    <a:gd name="T4" fmla="*/ 184 w 254"/>
                    <a:gd name="T5" fmla="*/ 9 h 168"/>
                    <a:gd name="T6" fmla="*/ 207 w 254"/>
                    <a:gd name="T7" fmla="*/ 18 h 168"/>
                    <a:gd name="T8" fmla="*/ 226 w 254"/>
                    <a:gd name="T9" fmla="*/ 32 h 168"/>
                    <a:gd name="T10" fmla="*/ 241 w 254"/>
                    <a:gd name="T11" fmla="*/ 46 h 168"/>
                    <a:gd name="T12" fmla="*/ 251 w 254"/>
                    <a:gd name="T13" fmla="*/ 64 h 168"/>
                    <a:gd name="T14" fmla="*/ 254 w 254"/>
                    <a:gd name="T15" fmla="*/ 83 h 168"/>
                    <a:gd name="T16" fmla="*/ 252 w 254"/>
                    <a:gd name="T17" fmla="*/ 103 h 168"/>
                    <a:gd name="T18" fmla="*/ 242 w 254"/>
                    <a:gd name="T19" fmla="*/ 121 h 168"/>
                    <a:gd name="T20" fmla="*/ 228 w 254"/>
                    <a:gd name="T21" fmla="*/ 137 h 168"/>
                    <a:gd name="T22" fmla="*/ 207 w 254"/>
                    <a:gd name="T23" fmla="*/ 150 h 168"/>
                    <a:gd name="T24" fmla="*/ 183 w 254"/>
                    <a:gd name="T25" fmla="*/ 161 h 168"/>
                    <a:gd name="T26" fmla="*/ 155 w 254"/>
                    <a:gd name="T27" fmla="*/ 167 h 168"/>
                    <a:gd name="T28" fmla="*/ 125 w 254"/>
                    <a:gd name="T29" fmla="*/ 168 h 168"/>
                    <a:gd name="T30" fmla="*/ 95 w 254"/>
                    <a:gd name="T31" fmla="*/ 166 h 168"/>
                    <a:gd name="T32" fmla="*/ 67 w 254"/>
                    <a:gd name="T33" fmla="*/ 159 h 168"/>
                    <a:gd name="T34" fmla="*/ 44 w 254"/>
                    <a:gd name="T35" fmla="*/ 148 h 168"/>
                    <a:gd name="T36" fmla="*/ 25 w 254"/>
                    <a:gd name="T37" fmla="*/ 133 h 168"/>
                    <a:gd name="T38" fmla="*/ 10 w 254"/>
                    <a:gd name="T39" fmla="*/ 116 h 168"/>
                    <a:gd name="T40" fmla="*/ 3 w 254"/>
                    <a:gd name="T41" fmla="*/ 98 h 168"/>
                    <a:gd name="T42" fmla="*/ 0 w 254"/>
                    <a:gd name="T43" fmla="*/ 79 h 168"/>
                    <a:gd name="T44" fmla="*/ 6 w 254"/>
                    <a:gd name="T45" fmla="*/ 60 h 168"/>
                    <a:gd name="T46" fmla="*/ 17 w 254"/>
                    <a:gd name="T47" fmla="*/ 43 h 168"/>
                    <a:gd name="T48" fmla="*/ 33 w 254"/>
                    <a:gd name="T49" fmla="*/ 28 h 168"/>
                    <a:gd name="T50" fmla="*/ 54 w 254"/>
                    <a:gd name="T51" fmla="*/ 16 h 168"/>
                    <a:gd name="T52" fmla="*/ 77 w 254"/>
                    <a:gd name="T53" fmla="*/ 8 h 168"/>
                    <a:gd name="T54" fmla="*/ 102 w 254"/>
                    <a:gd name="T55" fmla="*/ 2 h 168"/>
                    <a:gd name="T56" fmla="*/ 130 w 254"/>
                    <a:gd name="T57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54" h="168">
                      <a:moveTo>
                        <a:pt x="130" y="0"/>
                      </a:moveTo>
                      <a:lnTo>
                        <a:pt x="159" y="3"/>
                      </a:lnTo>
                      <a:lnTo>
                        <a:pt x="184" y="9"/>
                      </a:lnTo>
                      <a:lnTo>
                        <a:pt x="207" y="18"/>
                      </a:lnTo>
                      <a:lnTo>
                        <a:pt x="226" y="32"/>
                      </a:lnTo>
                      <a:lnTo>
                        <a:pt x="241" y="46"/>
                      </a:lnTo>
                      <a:lnTo>
                        <a:pt x="251" y="64"/>
                      </a:lnTo>
                      <a:lnTo>
                        <a:pt x="254" y="83"/>
                      </a:lnTo>
                      <a:lnTo>
                        <a:pt x="252" y="103"/>
                      </a:lnTo>
                      <a:lnTo>
                        <a:pt x="242" y="121"/>
                      </a:lnTo>
                      <a:lnTo>
                        <a:pt x="228" y="137"/>
                      </a:lnTo>
                      <a:lnTo>
                        <a:pt x="207" y="150"/>
                      </a:lnTo>
                      <a:lnTo>
                        <a:pt x="183" y="161"/>
                      </a:lnTo>
                      <a:lnTo>
                        <a:pt x="155" y="167"/>
                      </a:lnTo>
                      <a:lnTo>
                        <a:pt x="125" y="168"/>
                      </a:lnTo>
                      <a:lnTo>
                        <a:pt x="95" y="166"/>
                      </a:lnTo>
                      <a:lnTo>
                        <a:pt x="67" y="159"/>
                      </a:lnTo>
                      <a:lnTo>
                        <a:pt x="44" y="148"/>
                      </a:lnTo>
                      <a:lnTo>
                        <a:pt x="25" y="133"/>
                      </a:lnTo>
                      <a:lnTo>
                        <a:pt x="10" y="116"/>
                      </a:lnTo>
                      <a:lnTo>
                        <a:pt x="3" y="98"/>
                      </a:lnTo>
                      <a:lnTo>
                        <a:pt x="0" y="79"/>
                      </a:lnTo>
                      <a:lnTo>
                        <a:pt x="6" y="60"/>
                      </a:lnTo>
                      <a:lnTo>
                        <a:pt x="17" y="43"/>
                      </a:lnTo>
                      <a:lnTo>
                        <a:pt x="33" y="28"/>
                      </a:lnTo>
                      <a:lnTo>
                        <a:pt x="54" y="16"/>
                      </a:lnTo>
                      <a:lnTo>
                        <a:pt x="77" y="8"/>
                      </a:lnTo>
                      <a:lnTo>
                        <a:pt x="102" y="2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8ED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63" name="Freeform 22">
                  <a:extLst>
                    <a:ext uri="{FF2B5EF4-FFF2-40B4-BE49-F238E27FC236}">
                      <a16:creationId xmlns:a16="http://schemas.microsoft.com/office/drawing/2014/main" id="{82751C09-90D2-48A0-AF6C-843EE7AB4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9157" y="3113093"/>
                  <a:ext cx="269747" cy="450785"/>
                </a:xfrm>
                <a:custGeom>
                  <a:avLst/>
                  <a:gdLst>
                    <a:gd name="T0" fmla="*/ 161 w 746"/>
                    <a:gd name="T1" fmla="*/ 14 h 1247"/>
                    <a:gd name="T2" fmla="*/ 247 w 746"/>
                    <a:gd name="T3" fmla="*/ 44 h 1247"/>
                    <a:gd name="T4" fmla="*/ 332 w 746"/>
                    <a:gd name="T5" fmla="*/ 79 h 1247"/>
                    <a:gd name="T6" fmla="*/ 420 w 746"/>
                    <a:gd name="T7" fmla="*/ 120 h 1247"/>
                    <a:gd name="T8" fmla="*/ 503 w 746"/>
                    <a:gd name="T9" fmla="*/ 169 h 1247"/>
                    <a:gd name="T10" fmla="*/ 573 w 746"/>
                    <a:gd name="T11" fmla="*/ 221 h 1247"/>
                    <a:gd name="T12" fmla="*/ 622 w 746"/>
                    <a:gd name="T13" fmla="*/ 276 h 1247"/>
                    <a:gd name="T14" fmla="*/ 640 w 746"/>
                    <a:gd name="T15" fmla="*/ 327 h 1247"/>
                    <a:gd name="T16" fmla="*/ 630 w 746"/>
                    <a:gd name="T17" fmla="*/ 370 h 1247"/>
                    <a:gd name="T18" fmla="*/ 609 w 746"/>
                    <a:gd name="T19" fmla="*/ 412 h 1247"/>
                    <a:gd name="T20" fmla="*/ 589 w 746"/>
                    <a:gd name="T21" fmla="*/ 454 h 1247"/>
                    <a:gd name="T22" fmla="*/ 584 w 746"/>
                    <a:gd name="T23" fmla="*/ 497 h 1247"/>
                    <a:gd name="T24" fmla="*/ 602 w 746"/>
                    <a:gd name="T25" fmla="*/ 537 h 1247"/>
                    <a:gd name="T26" fmla="*/ 634 w 746"/>
                    <a:gd name="T27" fmla="*/ 574 h 1247"/>
                    <a:gd name="T28" fmla="*/ 675 w 746"/>
                    <a:gd name="T29" fmla="*/ 613 h 1247"/>
                    <a:gd name="T30" fmla="*/ 709 w 746"/>
                    <a:gd name="T31" fmla="*/ 656 h 1247"/>
                    <a:gd name="T32" fmla="*/ 725 w 746"/>
                    <a:gd name="T33" fmla="*/ 708 h 1247"/>
                    <a:gd name="T34" fmla="*/ 725 w 746"/>
                    <a:gd name="T35" fmla="*/ 769 h 1247"/>
                    <a:gd name="T36" fmla="*/ 714 w 746"/>
                    <a:gd name="T37" fmla="*/ 832 h 1247"/>
                    <a:gd name="T38" fmla="*/ 699 w 746"/>
                    <a:gd name="T39" fmla="*/ 895 h 1247"/>
                    <a:gd name="T40" fmla="*/ 691 w 746"/>
                    <a:gd name="T41" fmla="*/ 957 h 1247"/>
                    <a:gd name="T42" fmla="*/ 696 w 746"/>
                    <a:gd name="T43" fmla="*/ 1019 h 1247"/>
                    <a:gd name="T44" fmla="*/ 722 w 746"/>
                    <a:gd name="T45" fmla="*/ 1079 h 1247"/>
                    <a:gd name="T46" fmla="*/ 534 w 746"/>
                    <a:gd name="T47" fmla="*/ 1247 h 1247"/>
                    <a:gd name="T48" fmla="*/ 494 w 746"/>
                    <a:gd name="T49" fmla="*/ 1156 h 1247"/>
                    <a:gd name="T50" fmla="*/ 478 w 746"/>
                    <a:gd name="T51" fmla="*/ 1067 h 1247"/>
                    <a:gd name="T52" fmla="*/ 479 w 746"/>
                    <a:gd name="T53" fmla="*/ 983 h 1247"/>
                    <a:gd name="T54" fmla="*/ 491 w 746"/>
                    <a:gd name="T55" fmla="*/ 910 h 1247"/>
                    <a:gd name="T56" fmla="*/ 506 w 746"/>
                    <a:gd name="T57" fmla="*/ 852 h 1247"/>
                    <a:gd name="T58" fmla="*/ 524 w 746"/>
                    <a:gd name="T59" fmla="*/ 794 h 1247"/>
                    <a:gd name="T60" fmla="*/ 535 w 746"/>
                    <a:gd name="T61" fmla="*/ 751 h 1247"/>
                    <a:gd name="T62" fmla="*/ 532 w 746"/>
                    <a:gd name="T63" fmla="*/ 720 h 1247"/>
                    <a:gd name="T64" fmla="*/ 508 w 746"/>
                    <a:gd name="T65" fmla="*/ 690 h 1247"/>
                    <a:gd name="T66" fmla="*/ 473 w 746"/>
                    <a:gd name="T67" fmla="*/ 650 h 1247"/>
                    <a:gd name="T68" fmla="*/ 440 w 746"/>
                    <a:gd name="T69" fmla="*/ 601 h 1247"/>
                    <a:gd name="T70" fmla="*/ 417 w 746"/>
                    <a:gd name="T71" fmla="*/ 542 h 1247"/>
                    <a:gd name="T72" fmla="*/ 409 w 746"/>
                    <a:gd name="T73" fmla="*/ 489 h 1247"/>
                    <a:gd name="T74" fmla="*/ 413 w 746"/>
                    <a:gd name="T75" fmla="*/ 453 h 1247"/>
                    <a:gd name="T76" fmla="*/ 420 w 746"/>
                    <a:gd name="T77" fmla="*/ 421 h 1247"/>
                    <a:gd name="T78" fmla="*/ 431 w 746"/>
                    <a:gd name="T79" fmla="*/ 393 h 1247"/>
                    <a:gd name="T80" fmla="*/ 440 w 746"/>
                    <a:gd name="T81" fmla="*/ 368 h 1247"/>
                    <a:gd name="T82" fmla="*/ 448 w 746"/>
                    <a:gd name="T83" fmla="*/ 345 h 1247"/>
                    <a:gd name="T84" fmla="*/ 449 w 746"/>
                    <a:gd name="T85" fmla="*/ 322 h 1247"/>
                    <a:gd name="T86" fmla="*/ 442 w 746"/>
                    <a:gd name="T87" fmla="*/ 298 h 1247"/>
                    <a:gd name="T88" fmla="*/ 424 w 746"/>
                    <a:gd name="T89" fmla="*/ 274 h 1247"/>
                    <a:gd name="T90" fmla="*/ 391 w 746"/>
                    <a:gd name="T91" fmla="*/ 247 h 1247"/>
                    <a:gd name="T92" fmla="*/ 341 w 746"/>
                    <a:gd name="T93" fmla="*/ 217 h 1247"/>
                    <a:gd name="T94" fmla="*/ 274 w 746"/>
                    <a:gd name="T95" fmla="*/ 182 h 1247"/>
                    <a:gd name="T96" fmla="*/ 183 w 746"/>
                    <a:gd name="T97" fmla="*/ 142 h 1247"/>
                    <a:gd name="T98" fmla="*/ 68 w 746"/>
                    <a:gd name="T99" fmla="*/ 96 h 1247"/>
                    <a:gd name="T100" fmla="*/ 116 w 746"/>
                    <a:gd name="T101" fmla="*/ 0 h 1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46" h="1247">
                      <a:moveTo>
                        <a:pt x="116" y="0"/>
                      </a:moveTo>
                      <a:lnTo>
                        <a:pt x="161" y="14"/>
                      </a:lnTo>
                      <a:lnTo>
                        <a:pt x="210" y="29"/>
                      </a:lnTo>
                      <a:lnTo>
                        <a:pt x="247" y="44"/>
                      </a:lnTo>
                      <a:lnTo>
                        <a:pt x="289" y="60"/>
                      </a:lnTo>
                      <a:lnTo>
                        <a:pt x="332" y="79"/>
                      </a:lnTo>
                      <a:lnTo>
                        <a:pt x="376" y="98"/>
                      </a:lnTo>
                      <a:lnTo>
                        <a:pt x="420" y="120"/>
                      </a:lnTo>
                      <a:lnTo>
                        <a:pt x="463" y="143"/>
                      </a:lnTo>
                      <a:lnTo>
                        <a:pt x="503" y="169"/>
                      </a:lnTo>
                      <a:lnTo>
                        <a:pt x="541" y="194"/>
                      </a:lnTo>
                      <a:lnTo>
                        <a:pt x="573" y="221"/>
                      </a:lnTo>
                      <a:lnTo>
                        <a:pt x="601" y="247"/>
                      </a:lnTo>
                      <a:lnTo>
                        <a:pt x="622" y="276"/>
                      </a:lnTo>
                      <a:lnTo>
                        <a:pt x="636" y="304"/>
                      </a:lnTo>
                      <a:lnTo>
                        <a:pt x="640" y="327"/>
                      </a:lnTo>
                      <a:lnTo>
                        <a:pt x="638" y="349"/>
                      </a:lnTo>
                      <a:lnTo>
                        <a:pt x="630" y="370"/>
                      </a:lnTo>
                      <a:lnTo>
                        <a:pt x="621" y="391"/>
                      </a:lnTo>
                      <a:lnTo>
                        <a:pt x="609" y="412"/>
                      </a:lnTo>
                      <a:lnTo>
                        <a:pt x="598" y="433"/>
                      </a:lnTo>
                      <a:lnTo>
                        <a:pt x="589" y="454"/>
                      </a:lnTo>
                      <a:lnTo>
                        <a:pt x="584" y="476"/>
                      </a:lnTo>
                      <a:lnTo>
                        <a:pt x="584" y="497"/>
                      </a:lnTo>
                      <a:lnTo>
                        <a:pt x="590" y="518"/>
                      </a:lnTo>
                      <a:lnTo>
                        <a:pt x="602" y="537"/>
                      </a:lnTo>
                      <a:lnTo>
                        <a:pt x="617" y="555"/>
                      </a:lnTo>
                      <a:lnTo>
                        <a:pt x="634" y="574"/>
                      </a:lnTo>
                      <a:lnTo>
                        <a:pt x="651" y="591"/>
                      </a:lnTo>
                      <a:lnTo>
                        <a:pt x="675" y="613"/>
                      </a:lnTo>
                      <a:lnTo>
                        <a:pt x="693" y="634"/>
                      </a:lnTo>
                      <a:lnTo>
                        <a:pt x="709" y="656"/>
                      </a:lnTo>
                      <a:lnTo>
                        <a:pt x="719" y="676"/>
                      </a:lnTo>
                      <a:lnTo>
                        <a:pt x="725" y="708"/>
                      </a:lnTo>
                      <a:lnTo>
                        <a:pt x="727" y="738"/>
                      </a:lnTo>
                      <a:lnTo>
                        <a:pt x="725" y="769"/>
                      </a:lnTo>
                      <a:lnTo>
                        <a:pt x="720" y="801"/>
                      </a:lnTo>
                      <a:lnTo>
                        <a:pt x="714" y="832"/>
                      </a:lnTo>
                      <a:lnTo>
                        <a:pt x="706" y="864"/>
                      </a:lnTo>
                      <a:lnTo>
                        <a:pt x="699" y="895"/>
                      </a:lnTo>
                      <a:lnTo>
                        <a:pt x="693" y="927"/>
                      </a:lnTo>
                      <a:lnTo>
                        <a:pt x="691" y="957"/>
                      </a:lnTo>
                      <a:lnTo>
                        <a:pt x="691" y="988"/>
                      </a:lnTo>
                      <a:lnTo>
                        <a:pt x="696" y="1019"/>
                      </a:lnTo>
                      <a:lnTo>
                        <a:pt x="705" y="1049"/>
                      </a:lnTo>
                      <a:lnTo>
                        <a:pt x="722" y="1079"/>
                      </a:lnTo>
                      <a:lnTo>
                        <a:pt x="746" y="1108"/>
                      </a:lnTo>
                      <a:lnTo>
                        <a:pt x="534" y="1247"/>
                      </a:lnTo>
                      <a:lnTo>
                        <a:pt x="509" y="1201"/>
                      </a:lnTo>
                      <a:lnTo>
                        <a:pt x="494" y="1156"/>
                      </a:lnTo>
                      <a:lnTo>
                        <a:pt x="483" y="1110"/>
                      </a:lnTo>
                      <a:lnTo>
                        <a:pt x="478" y="1067"/>
                      </a:lnTo>
                      <a:lnTo>
                        <a:pt x="477" y="1023"/>
                      </a:lnTo>
                      <a:lnTo>
                        <a:pt x="479" y="983"/>
                      </a:lnTo>
                      <a:lnTo>
                        <a:pt x="484" y="945"/>
                      </a:lnTo>
                      <a:lnTo>
                        <a:pt x="491" y="910"/>
                      </a:lnTo>
                      <a:lnTo>
                        <a:pt x="499" y="879"/>
                      </a:lnTo>
                      <a:lnTo>
                        <a:pt x="506" y="852"/>
                      </a:lnTo>
                      <a:lnTo>
                        <a:pt x="514" y="820"/>
                      </a:lnTo>
                      <a:lnTo>
                        <a:pt x="524" y="794"/>
                      </a:lnTo>
                      <a:lnTo>
                        <a:pt x="530" y="771"/>
                      </a:lnTo>
                      <a:lnTo>
                        <a:pt x="535" y="751"/>
                      </a:lnTo>
                      <a:lnTo>
                        <a:pt x="536" y="734"/>
                      </a:lnTo>
                      <a:lnTo>
                        <a:pt x="532" y="720"/>
                      </a:lnTo>
                      <a:lnTo>
                        <a:pt x="524" y="707"/>
                      </a:lnTo>
                      <a:lnTo>
                        <a:pt x="508" y="690"/>
                      </a:lnTo>
                      <a:lnTo>
                        <a:pt x="490" y="672"/>
                      </a:lnTo>
                      <a:lnTo>
                        <a:pt x="473" y="650"/>
                      </a:lnTo>
                      <a:lnTo>
                        <a:pt x="456" y="627"/>
                      </a:lnTo>
                      <a:lnTo>
                        <a:pt x="440" y="601"/>
                      </a:lnTo>
                      <a:lnTo>
                        <a:pt x="427" y="574"/>
                      </a:lnTo>
                      <a:lnTo>
                        <a:pt x="417" y="542"/>
                      </a:lnTo>
                      <a:lnTo>
                        <a:pt x="411" y="510"/>
                      </a:lnTo>
                      <a:lnTo>
                        <a:pt x="409" y="489"/>
                      </a:lnTo>
                      <a:lnTo>
                        <a:pt x="410" y="471"/>
                      </a:lnTo>
                      <a:lnTo>
                        <a:pt x="413" y="453"/>
                      </a:lnTo>
                      <a:lnTo>
                        <a:pt x="416" y="437"/>
                      </a:lnTo>
                      <a:lnTo>
                        <a:pt x="420" y="421"/>
                      </a:lnTo>
                      <a:lnTo>
                        <a:pt x="425" y="407"/>
                      </a:lnTo>
                      <a:lnTo>
                        <a:pt x="431" y="393"/>
                      </a:lnTo>
                      <a:lnTo>
                        <a:pt x="436" y="381"/>
                      </a:lnTo>
                      <a:lnTo>
                        <a:pt x="440" y="368"/>
                      </a:lnTo>
                      <a:lnTo>
                        <a:pt x="444" y="356"/>
                      </a:lnTo>
                      <a:lnTo>
                        <a:pt x="448" y="345"/>
                      </a:lnTo>
                      <a:lnTo>
                        <a:pt x="449" y="333"/>
                      </a:lnTo>
                      <a:lnTo>
                        <a:pt x="449" y="322"/>
                      </a:lnTo>
                      <a:lnTo>
                        <a:pt x="447" y="310"/>
                      </a:lnTo>
                      <a:lnTo>
                        <a:pt x="442" y="298"/>
                      </a:lnTo>
                      <a:lnTo>
                        <a:pt x="434" y="286"/>
                      </a:lnTo>
                      <a:lnTo>
                        <a:pt x="424" y="274"/>
                      </a:lnTo>
                      <a:lnTo>
                        <a:pt x="409" y="260"/>
                      </a:lnTo>
                      <a:lnTo>
                        <a:pt x="391" y="247"/>
                      </a:lnTo>
                      <a:lnTo>
                        <a:pt x="368" y="233"/>
                      </a:lnTo>
                      <a:lnTo>
                        <a:pt x="341" y="217"/>
                      </a:lnTo>
                      <a:lnTo>
                        <a:pt x="310" y="200"/>
                      </a:lnTo>
                      <a:lnTo>
                        <a:pt x="274" y="182"/>
                      </a:lnTo>
                      <a:lnTo>
                        <a:pt x="231" y="162"/>
                      </a:lnTo>
                      <a:lnTo>
                        <a:pt x="183" y="142"/>
                      </a:lnTo>
                      <a:lnTo>
                        <a:pt x="129" y="120"/>
                      </a:lnTo>
                      <a:lnTo>
                        <a:pt x="68" y="96"/>
                      </a:lnTo>
                      <a:lnTo>
                        <a:pt x="0" y="71"/>
                      </a:ln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99">
                    <a:solidFill>
                      <a:prstClr val="white"/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</p:grpSp>
        </p:grpSp>
      </p:grpSp>
      <p:pic>
        <p:nvPicPr>
          <p:cNvPr id="113" name="Imagen 112">
            <a:extLst>
              <a:ext uri="{FF2B5EF4-FFF2-40B4-BE49-F238E27FC236}">
                <a16:creationId xmlns:a16="http://schemas.microsoft.com/office/drawing/2014/main" id="{2783A8E6-5A4E-42C5-83FF-27EE5CD5BE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36683"/>
          <a:stretch/>
        </p:blipFill>
        <p:spPr>
          <a:xfrm>
            <a:off x="6632151" y="3012290"/>
            <a:ext cx="5077720" cy="3143503"/>
          </a:xfrm>
          <a:prstGeom prst="rect">
            <a:avLst/>
          </a:prstGeom>
        </p:spPr>
      </p:pic>
      <p:grpSp>
        <p:nvGrpSpPr>
          <p:cNvPr id="114" name="Grupo 113">
            <a:extLst>
              <a:ext uri="{FF2B5EF4-FFF2-40B4-BE49-F238E27FC236}">
                <a16:creationId xmlns:a16="http://schemas.microsoft.com/office/drawing/2014/main" id="{5E2B5624-3812-4F54-B395-791FB6945BB4}"/>
              </a:ext>
            </a:extLst>
          </p:cNvPr>
          <p:cNvGrpSpPr/>
          <p:nvPr/>
        </p:nvGrpSpPr>
        <p:grpSpPr>
          <a:xfrm>
            <a:off x="7305938" y="3420814"/>
            <a:ext cx="3550083" cy="2462485"/>
            <a:chOff x="6970671" y="2697331"/>
            <a:chExt cx="3869404" cy="2556000"/>
          </a:xfrm>
        </p:grpSpPr>
        <p:pic>
          <p:nvPicPr>
            <p:cNvPr id="115" name="Picture 1">
              <a:extLst>
                <a:ext uri="{FF2B5EF4-FFF2-40B4-BE49-F238E27FC236}">
                  <a16:creationId xmlns:a16="http://schemas.microsoft.com/office/drawing/2014/main" id="{4B2E783F-F02C-4BCD-87BB-16753706A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239" y="3448913"/>
              <a:ext cx="1052836" cy="1052836"/>
            </a:xfrm>
            <a:prstGeom prst="rect">
              <a:avLst/>
            </a:prstGeom>
          </p:spPr>
        </p:pic>
        <p:sp>
          <p:nvSpPr>
            <p:cNvPr id="116" name="Freeform 127">
              <a:extLst>
                <a:ext uri="{FF2B5EF4-FFF2-40B4-BE49-F238E27FC236}">
                  <a16:creationId xmlns:a16="http://schemas.microsoft.com/office/drawing/2014/main" id="{38D286B1-CFD2-4C75-BCA9-4B9FD93924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0671" y="3658831"/>
              <a:ext cx="519840" cy="710138"/>
            </a:xfrm>
            <a:custGeom>
              <a:avLst/>
              <a:gdLst>
                <a:gd name="T0" fmla="*/ 225 w 1574"/>
                <a:gd name="T1" fmla="*/ 1743 h 2136"/>
                <a:gd name="T2" fmla="*/ 225 w 1574"/>
                <a:gd name="T3" fmla="*/ 1911 h 2136"/>
                <a:gd name="T4" fmla="*/ 899 w 1574"/>
                <a:gd name="T5" fmla="*/ 1911 h 2136"/>
                <a:gd name="T6" fmla="*/ 899 w 1574"/>
                <a:gd name="T7" fmla="*/ 1743 h 2136"/>
                <a:gd name="T8" fmla="*/ 225 w 1574"/>
                <a:gd name="T9" fmla="*/ 1743 h 2136"/>
                <a:gd name="T10" fmla="*/ 225 w 1574"/>
                <a:gd name="T11" fmla="*/ 1349 h 2136"/>
                <a:gd name="T12" fmla="*/ 225 w 1574"/>
                <a:gd name="T13" fmla="*/ 1518 h 2136"/>
                <a:gd name="T14" fmla="*/ 1181 w 1574"/>
                <a:gd name="T15" fmla="*/ 1518 h 2136"/>
                <a:gd name="T16" fmla="*/ 1181 w 1574"/>
                <a:gd name="T17" fmla="*/ 1349 h 2136"/>
                <a:gd name="T18" fmla="*/ 225 w 1574"/>
                <a:gd name="T19" fmla="*/ 1349 h 2136"/>
                <a:gd name="T20" fmla="*/ 225 w 1574"/>
                <a:gd name="T21" fmla="*/ 956 h 2136"/>
                <a:gd name="T22" fmla="*/ 225 w 1574"/>
                <a:gd name="T23" fmla="*/ 1124 h 2136"/>
                <a:gd name="T24" fmla="*/ 1181 w 1574"/>
                <a:gd name="T25" fmla="*/ 1124 h 2136"/>
                <a:gd name="T26" fmla="*/ 1181 w 1574"/>
                <a:gd name="T27" fmla="*/ 956 h 2136"/>
                <a:gd name="T28" fmla="*/ 225 w 1574"/>
                <a:gd name="T29" fmla="*/ 956 h 2136"/>
                <a:gd name="T30" fmla="*/ 225 w 1574"/>
                <a:gd name="T31" fmla="*/ 562 h 2136"/>
                <a:gd name="T32" fmla="*/ 225 w 1574"/>
                <a:gd name="T33" fmla="*/ 731 h 2136"/>
                <a:gd name="T34" fmla="*/ 562 w 1574"/>
                <a:gd name="T35" fmla="*/ 731 h 2136"/>
                <a:gd name="T36" fmla="*/ 562 w 1574"/>
                <a:gd name="T37" fmla="*/ 562 h 2136"/>
                <a:gd name="T38" fmla="*/ 225 w 1574"/>
                <a:gd name="T39" fmla="*/ 562 h 2136"/>
                <a:gd name="T40" fmla="*/ 956 w 1574"/>
                <a:gd name="T41" fmla="*/ 0 h 2136"/>
                <a:gd name="T42" fmla="*/ 1574 w 1574"/>
                <a:gd name="T43" fmla="*/ 618 h 2136"/>
                <a:gd name="T44" fmla="*/ 956 w 1574"/>
                <a:gd name="T45" fmla="*/ 618 h 2136"/>
                <a:gd name="T46" fmla="*/ 956 w 1574"/>
                <a:gd name="T47" fmla="*/ 0 h 2136"/>
                <a:gd name="T48" fmla="*/ 0 w 1574"/>
                <a:gd name="T49" fmla="*/ 0 h 2136"/>
                <a:gd name="T50" fmla="*/ 786 w 1574"/>
                <a:gd name="T51" fmla="*/ 0 h 2136"/>
                <a:gd name="T52" fmla="*/ 787 w 1574"/>
                <a:gd name="T53" fmla="*/ 674 h 2136"/>
                <a:gd name="T54" fmla="*/ 790 w 1574"/>
                <a:gd name="T55" fmla="*/ 700 h 2136"/>
                <a:gd name="T56" fmla="*/ 799 w 1574"/>
                <a:gd name="T57" fmla="*/ 724 h 2136"/>
                <a:gd name="T58" fmla="*/ 811 w 1574"/>
                <a:gd name="T59" fmla="*/ 745 h 2136"/>
                <a:gd name="T60" fmla="*/ 829 w 1574"/>
                <a:gd name="T61" fmla="*/ 762 h 2136"/>
                <a:gd name="T62" fmla="*/ 850 w 1574"/>
                <a:gd name="T63" fmla="*/ 775 h 2136"/>
                <a:gd name="T64" fmla="*/ 874 w 1574"/>
                <a:gd name="T65" fmla="*/ 784 h 2136"/>
                <a:gd name="T66" fmla="*/ 899 w 1574"/>
                <a:gd name="T67" fmla="*/ 787 h 2136"/>
                <a:gd name="T68" fmla="*/ 1574 w 1574"/>
                <a:gd name="T69" fmla="*/ 787 h 2136"/>
                <a:gd name="T70" fmla="*/ 1574 w 1574"/>
                <a:gd name="T71" fmla="*/ 2136 h 2136"/>
                <a:gd name="T72" fmla="*/ 0 w 1574"/>
                <a:gd name="T73" fmla="*/ 2136 h 2136"/>
                <a:gd name="T74" fmla="*/ 0 w 1574"/>
                <a:gd name="T75" fmla="*/ 2023 h 2136"/>
                <a:gd name="T76" fmla="*/ 0 w 1574"/>
                <a:gd name="T77" fmla="*/ 1916 h 2136"/>
                <a:gd name="T78" fmla="*/ 0 w 1574"/>
                <a:gd name="T79" fmla="*/ 1723 h 2136"/>
                <a:gd name="T80" fmla="*/ 0 w 1574"/>
                <a:gd name="T81" fmla="*/ 1634 h 2136"/>
                <a:gd name="T82" fmla="*/ 0 w 1574"/>
                <a:gd name="T83" fmla="*/ 1550 h 2136"/>
                <a:gd name="T84" fmla="*/ 0 w 1574"/>
                <a:gd name="T85" fmla="*/ 1179 h 2136"/>
                <a:gd name="T86" fmla="*/ 0 w 1574"/>
                <a:gd name="T87" fmla="*/ 1109 h 2136"/>
                <a:gd name="T88" fmla="*/ 0 w 1574"/>
                <a:gd name="T89" fmla="*/ 1041 h 2136"/>
                <a:gd name="T90" fmla="*/ 0 w 1574"/>
                <a:gd name="T91" fmla="*/ 901 h 2136"/>
                <a:gd name="T92" fmla="*/ 0 w 1574"/>
                <a:gd name="T93" fmla="*/ 829 h 2136"/>
                <a:gd name="T94" fmla="*/ 0 w 1574"/>
                <a:gd name="T95" fmla="*/ 755 h 2136"/>
                <a:gd name="T96" fmla="*/ 0 w 1574"/>
                <a:gd name="T97" fmla="*/ 597 h 2136"/>
                <a:gd name="T98" fmla="*/ 0 w 1574"/>
                <a:gd name="T99" fmla="*/ 511 h 2136"/>
                <a:gd name="T100" fmla="*/ 0 w 1574"/>
                <a:gd name="T101" fmla="*/ 422 h 2136"/>
                <a:gd name="T102" fmla="*/ 0 w 1574"/>
                <a:gd name="T103" fmla="*/ 224 h 2136"/>
                <a:gd name="T104" fmla="*/ 0 w 1574"/>
                <a:gd name="T105" fmla="*/ 115 h 2136"/>
                <a:gd name="T106" fmla="*/ 0 w 1574"/>
                <a:gd name="T107" fmla="*/ 0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74" h="2136">
                  <a:moveTo>
                    <a:pt x="225" y="1743"/>
                  </a:moveTo>
                  <a:lnTo>
                    <a:pt x="225" y="1911"/>
                  </a:lnTo>
                  <a:lnTo>
                    <a:pt x="899" y="1911"/>
                  </a:lnTo>
                  <a:lnTo>
                    <a:pt x="899" y="1743"/>
                  </a:lnTo>
                  <a:lnTo>
                    <a:pt x="225" y="1743"/>
                  </a:lnTo>
                  <a:close/>
                  <a:moveTo>
                    <a:pt x="225" y="1349"/>
                  </a:moveTo>
                  <a:lnTo>
                    <a:pt x="225" y="1518"/>
                  </a:lnTo>
                  <a:lnTo>
                    <a:pt x="1181" y="1518"/>
                  </a:lnTo>
                  <a:lnTo>
                    <a:pt x="1181" y="1349"/>
                  </a:lnTo>
                  <a:lnTo>
                    <a:pt x="225" y="1349"/>
                  </a:lnTo>
                  <a:close/>
                  <a:moveTo>
                    <a:pt x="225" y="956"/>
                  </a:moveTo>
                  <a:lnTo>
                    <a:pt x="225" y="1124"/>
                  </a:lnTo>
                  <a:lnTo>
                    <a:pt x="1181" y="1124"/>
                  </a:lnTo>
                  <a:lnTo>
                    <a:pt x="1181" y="956"/>
                  </a:lnTo>
                  <a:lnTo>
                    <a:pt x="225" y="956"/>
                  </a:lnTo>
                  <a:close/>
                  <a:moveTo>
                    <a:pt x="225" y="562"/>
                  </a:moveTo>
                  <a:lnTo>
                    <a:pt x="225" y="731"/>
                  </a:lnTo>
                  <a:lnTo>
                    <a:pt x="562" y="731"/>
                  </a:lnTo>
                  <a:lnTo>
                    <a:pt x="562" y="562"/>
                  </a:lnTo>
                  <a:lnTo>
                    <a:pt x="225" y="562"/>
                  </a:lnTo>
                  <a:close/>
                  <a:moveTo>
                    <a:pt x="956" y="0"/>
                  </a:moveTo>
                  <a:lnTo>
                    <a:pt x="1574" y="618"/>
                  </a:lnTo>
                  <a:lnTo>
                    <a:pt x="956" y="618"/>
                  </a:lnTo>
                  <a:lnTo>
                    <a:pt x="956" y="0"/>
                  </a:lnTo>
                  <a:close/>
                  <a:moveTo>
                    <a:pt x="0" y="0"/>
                  </a:moveTo>
                  <a:lnTo>
                    <a:pt x="786" y="0"/>
                  </a:lnTo>
                  <a:lnTo>
                    <a:pt x="787" y="674"/>
                  </a:lnTo>
                  <a:lnTo>
                    <a:pt x="790" y="700"/>
                  </a:lnTo>
                  <a:lnTo>
                    <a:pt x="799" y="724"/>
                  </a:lnTo>
                  <a:lnTo>
                    <a:pt x="811" y="745"/>
                  </a:lnTo>
                  <a:lnTo>
                    <a:pt x="829" y="762"/>
                  </a:lnTo>
                  <a:lnTo>
                    <a:pt x="850" y="775"/>
                  </a:lnTo>
                  <a:lnTo>
                    <a:pt x="874" y="784"/>
                  </a:lnTo>
                  <a:lnTo>
                    <a:pt x="899" y="787"/>
                  </a:lnTo>
                  <a:lnTo>
                    <a:pt x="1574" y="787"/>
                  </a:lnTo>
                  <a:lnTo>
                    <a:pt x="1574" y="2136"/>
                  </a:lnTo>
                  <a:lnTo>
                    <a:pt x="0" y="2136"/>
                  </a:lnTo>
                  <a:lnTo>
                    <a:pt x="0" y="2023"/>
                  </a:lnTo>
                  <a:lnTo>
                    <a:pt x="0" y="1916"/>
                  </a:lnTo>
                  <a:lnTo>
                    <a:pt x="0" y="1723"/>
                  </a:lnTo>
                  <a:lnTo>
                    <a:pt x="0" y="1634"/>
                  </a:lnTo>
                  <a:lnTo>
                    <a:pt x="0" y="1550"/>
                  </a:lnTo>
                  <a:lnTo>
                    <a:pt x="0" y="1179"/>
                  </a:lnTo>
                  <a:lnTo>
                    <a:pt x="0" y="1109"/>
                  </a:lnTo>
                  <a:lnTo>
                    <a:pt x="0" y="1041"/>
                  </a:lnTo>
                  <a:lnTo>
                    <a:pt x="0" y="901"/>
                  </a:lnTo>
                  <a:lnTo>
                    <a:pt x="0" y="829"/>
                  </a:lnTo>
                  <a:lnTo>
                    <a:pt x="0" y="755"/>
                  </a:lnTo>
                  <a:lnTo>
                    <a:pt x="0" y="597"/>
                  </a:lnTo>
                  <a:lnTo>
                    <a:pt x="0" y="511"/>
                  </a:lnTo>
                  <a:lnTo>
                    <a:pt x="0" y="422"/>
                  </a:lnTo>
                  <a:lnTo>
                    <a:pt x="0" y="224"/>
                  </a:lnTo>
                  <a:lnTo>
                    <a:pt x="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Rectangle 61">
              <a:extLst>
                <a:ext uri="{FF2B5EF4-FFF2-40B4-BE49-F238E27FC236}">
                  <a16:creationId xmlns:a16="http://schemas.microsoft.com/office/drawing/2014/main" id="{E51B3163-DAEE-4B1E-B738-273BCBBBC611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8259625" y="3903331"/>
              <a:ext cx="2556000" cy="144000"/>
            </a:xfrm>
            <a:custGeom>
              <a:avLst/>
              <a:gdLst>
                <a:gd name="connsiteX0" fmla="*/ 3430709 w 3430709"/>
                <a:gd name="connsiteY0" fmla="*/ 0 h 118871"/>
                <a:gd name="connsiteX1" fmla="*/ 3350971 w 3430709"/>
                <a:gd name="connsiteY1" fmla="*/ 56206 h 118871"/>
                <a:gd name="connsiteX2" fmla="*/ 2976922 w 3430709"/>
                <a:gd name="connsiteY2" fmla="*/ 56206 h 118871"/>
                <a:gd name="connsiteX3" fmla="*/ 2976922 w 3430709"/>
                <a:gd name="connsiteY3" fmla="*/ 0 h 118871"/>
                <a:gd name="connsiteX4" fmla="*/ 2897184 w 3430709"/>
                <a:gd name="connsiteY4" fmla="*/ 56206 h 118871"/>
                <a:gd name="connsiteX5" fmla="*/ 533525 w 3430709"/>
                <a:gd name="connsiteY5" fmla="*/ 56206 h 118871"/>
                <a:gd name="connsiteX6" fmla="*/ 453787 w 3430709"/>
                <a:gd name="connsiteY6" fmla="*/ 0 h 118871"/>
                <a:gd name="connsiteX7" fmla="*/ 453787 w 3430709"/>
                <a:gd name="connsiteY7" fmla="*/ 56206 h 118871"/>
                <a:gd name="connsiteX8" fmla="*/ 79738 w 3430709"/>
                <a:gd name="connsiteY8" fmla="*/ 56206 h 118871"/>
                <a:gd name="connsiteX9" fmla="*/ 0 w 3430709"/>
                <a:gd name="connsiteY9" fmla="*/ 0 h 118871"/>
                <a:gd name="connsiteX10" fmla="*/ 0 w 3430709"/>
                <a:gd name="connsiteY10" fmla="*/ 62665 h 118871"/>
                <a:gd name="connsiteX11" fmla="*/ 79738 w 3430709"/>
                <a:gd name="connsiteY11" fmla="*/ 118871 h 118871"/>
                <a:gd name="connsiteX12" fmla="*/ 533525 w 3430709"/>
                <a:gd name="connsiteY12" fmla="*/ 118871 h 118871"/>
                <a:gd name="connsiteX13" fmla="*/ 3350971 w 3430709"/>
                <a:gd name="connsiteY13" fmla="*/ 118871 h 118871"/>
                <a:gd name="connsiteX14" fmla="*/ 3430709 w 3430709"/>
                <a:gd name="connsiteY14" fmla="*/ 62665 h 118871"/>
                <a:gd name="connsiteX15" fmla="*/ 3430709 w 3430709"/>
                <a:gd name="connsiteY15" fmla="*/ 0 h 118871"/>
                <a:gd name="connsiteX0" fmla="*/ 3430709 w 3430709"/>
                <a:gd name="connsiteY0" fmla="*/ 0 h 118871"/>
                <a:gd name="connsiteX1" fmla="*/ 3350971 w 3430709"/>
                <a:gd name="connsiteY1" fmla="*/ 56206 h 118871"/>
                <a:gd name="connsiteX2" fmla="*/ 2976922 w 3430709"/>
                <a:gd name="connsiteY2" fmla="*/ 56206 h 118871"/>
                <a:gd name="connsiteX3" fmla="*/ 2897184 w 3430709"/>
                <a:gd name="connsiteY3" fmla="*/ 56206 h 118871"/>
                <a:gd name="connsiteX4" fmla="*/ 533525 w 3430709"/>
                <a:gd name="connsiteY4" fmla="*/ 56206 h 118871"/>
                <a:gd name="connsiteX5" fmla="*/ 453787 w 3430709"/>
                <a:gd name="connsiteY5" fmla="*/ 0 h 118871"/>
                <a:gd name="connsiteX6" fmla="*/ 453787 w 3430709"/>
                <a:gd name="connsiteY6" fmla="*/ 56206 h 118871"/>
                <a:gd name="connsiteX7" fmla="*/ 79738 w 3430709"/>
                <a:gd name="connsiteY7" fmla="*/ 56206 h 118871"/>
                <a:gd name="connsiteX8" fmla="*/ 0 w 3430709"/>
                <a:gd name="connsiteY8" fmla="*/ 0 h 118871"/>
                <a:gd name="connsiteX9" fmla="*/ 0 w 3430709"/>
                <a:gd name="connsiteY9" fmla="*/ 62665 h 118871"/>
                <a:gd name="connsiteX10" fmla="*/ 79738 w 3430709"/>
                <a:gd name="connsiteY10" fmla="*/ 118871 h 118871"/>
                <a:gd name="connsiteX11" fmla="*/ 533525 w 3430709"/>
                <a:gd name="connsiteY11" fmla="*/ 118871 h 118871"/>
                <a:gd name="connsiteX12" fmla="*/ 3350971 w 3430709"/>
                <a:gd name="connsiteY12" fmla="*/ 118871 h 118871"/>
                <a:gd name="connsiteX13" fmla="*/ 3430709 w 3430709"/>
                <a:gd name="connsiteY13" fmla="*/ 62665 h 118871"/>
                <a:gd name="connsiteX14" fmla="*/ 3430709 w 3430709"/>
                <a:gd name="connsiteY14" fmla="*/ 0 h 118871"/>
                <a:gd name="connsiteX0" fmla="*/ 3430709 w 3430709"/>
                <a:gd name="connsiteY0" fmla="*/ 0 h 118871"/>
                <a:gd name="connsiteX1" fmla="*/ 3350971 w 3430709"/>
                <a:gd name="connsiteY1" fmla="*/ 56206 h 118871"/>
                <a:gd name="connsiteX2" fmla="*/ 2976922 w 3430709"/>
                <a:gd name="connsiteY2" fmla="*/ 56206 h 118871"/>
                <a:gd name="connsiteX3" fmla="*/ 533525 w 3430709"/>
                <a:gd name="connsiteY3" fmla="*/ 56206 h 118871"/>
                <a:gd name="connsiteX4" fmla="*/ 453787 w 3430709"/>
                <a:gd name="connsiteY4" fmla="*/ 0 h 118871"/>
                <a:gd name="connsiteX5" fmla="*/ 453787 w 3430709"/>
                <a:gd name="connsiteY5" fmla="*/ 56206 h 118871"/>
                <a:gd name="connsiteX6" fmla="*/ 79738 w 3430709"/>
                <a:gd name="connsiteY6" fmla="*/ 56206 h 118871"/>
                <a:gd name="connsiteX7" fmla="*/ 0 w 3430709"/>
                <a:gd name="connsiteY7" fmla="*/ 0 h 118871"/>
                <a:gd name="connsiteX8" fmla="*/ 0 w 3430709"/>
                <a:gd name="connsiteY8" fmla="*/ 62665 h 118871"/>
                <a:gd name="connsiteX9" fmla="*/ 79738 w 3430709"/>
                <a:gd name="connsiteY9" fmla="*/ 118871 h 118871"/>
                <a:gd name="connsiteX10" fmla="*/ 533525 w 3430709"/>
                <a:gd name="connsiteY10" fmla="*/ 118871 h 118871"/>
                <a:gd name="connsiteX11" fmla="*/ 3350971 w 3430709"/>
                <a:gd name="connsiteY11" fmla="*/ 118871 h 118871"/>
                <a:gd name="connsiteX12" fmla="*/ 3430709 w 3430709"/>
                <a:gd name="connsiteY12" fmla="*/ 62665 h 118871"/>
                <a:gd name="connsiteX13" fmla="*/ 3430709 w 3430709"/>
                <a:gd name="connsiteY13" fmla="*/ 0 h 118871"/>
                <a:gd name="connsiteX0" fmla="*/ 3430709 w 3430709"/>
                <a:gd name="connsiteY0" fmla="*/ 0 h 118871"/>
                <a:gd name="connsiteX1" fmla="*/ 3350971 w 3430709"/>
                <a:gd name="connsiteY1" fmla="*/ 56206 h 118871"/>
                <a:gd name="connsiteX2" fmla="*/ 533525 w 3430709"/>
                <a:gd name="connsiteY2" fmla="*/ 56206 h 118871"/>
                <a:gd name="connsiteX3" fmla="*/ 453787 w 3430709"/>
                <a:gd name="connsiteY3" fmla="*/ 0 h 118871"/>
                <a:gd name="connsiteX4" fmla="*/ 453787 w 3430709"/>
                <a:gd name="connsiteY4" fmla="*/ 56206 h 118871"/>
                <a:gd name="connsiteX5" fmla="*/ 79738 w 3430709"/>
                <a:gd name="connsiteY5" fmla="*/ 56206 h 118871"/>
                <a:gd name="connsiteX6" fmla="*/ 0 w 3430709"/>
                <a:gd name="connsiteY6" fmla="*/ 0 h 118871"/>
                <a:gd name="connsiteX7" fmla="*/ 0 w 3430709"/>
                <a:gd name="connsiteY7" fmla="*/ 62665 h 118871"/>
                <a:gd name="connsiteX8" fmla="*/ 79738 w 3430709"/>
                <a:gd name="connsiteY8" fmla="*/ 118871 h 118871"/>
                <a:gd name="connsiteX9" fmla="*/ 533525 w 3430709"/>
                <a:gd name="connsiteY9" fmla="*/ 118871 h 118871"/>
                <a:gd name="connsiteX10" fmla="*/ 3350971 w 3430709"/>
                <a:gd name="connsiteY10" fmla="*/ 118871 h 118871"/>
                <a:gd name="connsiteX11" fmla="*/ 3430709 w 3430709"/>
                <a:gd name="connsiteY11" fmla="*/ 62665 h 118871"/>
                <a:gd name="connsiteX12" fmla="*/ 3430709 w 3430709"/>
                <a:gd name="connsiteY12" fmla="*/ 0 h 118871"/>
                <a:gd name="connsiteX0" fmla="*/ 3430709 w 3430709"/>
                <a:gd name="connsiteY0" fmla="*/ 0 h 118871"/>
                <a:gd name="connsiteX1" fmla="*/ 3350971 w 3430709"/>
                <a:gd name="connsiteY1" fmla="*/ 56206 h 118871"/>
                <a:gd name="connsiteX2" fmla="*/ 533525 w 3430709"/>
                <a:gd name="connsiteY2" fmla="*/ 56206 h 118871"/>
                <a:gd name="connsiteX3" fmla="*/ 453787 w 3430709"/>
                <a:gd name="connsiteY3" fmla="*/ 0 h 118871"/>
                <a:gd name="connsiteX4" fmla="*/ 453787 w 3430709"/>
                <a:gd name="connsiteY4" fmla="*/ 56206 h 118871"/>
                <a:gd name="connsiteX5" fmla="*/ 79738 w 3430709"/>
                <a:gd name="connsiteY5" fmla="*/ 56206 h 118871"/>
                <a:gd name="connsiteX6" fmla="*/ 0 w 3430709"/>
                <a:gd name="connsiteY6" fmla="*/ 0 h 118871"/>
                <a:gd name="connsiteX7" fmla="*/ 0 w 3430709"/>
                <a:gd name="connsiteY7" fmla="*/ 62665 h 118871"/>
                <a:gd name="connsiteX8" fmla="*/ 79738 w 3430709"/>
                <a:gd name="connsiteY8" fmla="*/ 118871 h 118871"/>
                <a:gd name="connsiteX9" fmla="*/ 3350971 w 3430709"/>
                <a:gd name="connsiteY9" fmla="*/ 118871 h 118871"/>
                <a:gd name="connsiteX10" fmla="*/ 3430709 w 3430709"/>
                <a:gd name="connsiteY10" fmla="*/ 62665 h 118871"/>
                <a:gd name="connsiteX11" fmla="*/ 3430709 w 3430709"/>
                <a:gd name="connsiteY11" fmla="*/ 0 h 118871"/>
                <a:gd name="connsiteX0" fmla="*/ 3430709 w 3430709"/>
                <a:gd name="connsiteY0" fmla="*/ 0 h 118871"/>
                <a:gd name="connsiteX1" fmla="*/ 3350971 w 3430709"/>
                <a:gd name="connsiteY1" fmla="*/ 56206 h 118871"/>
                <a:gd name="connsiteX2" fmla="*/ 533525 w 3430709"/>
                <a:gd name="connsiteY2" fmla="*/ 56206 h 118871"/>
                <a:gd name="connsiteX3" fmla="*/ 453787 w 3430709"/>
                <a:gd name="connsiteY3" fmla="*/ 56206 h 118871"/>
                <a:gd name="connsiteX4" fmla="*/ 79738 w 3430709"/>
                <a:gd name="connsiteY4" fmla="*/ 56206 h 118871"/>
                <a:gd name="connsiteX5" fmla="*/ 0 w 3430709"/>
                <a:gd name="connsiteY5" fmla="*/ 0 h 118871"/>
                <a:gd name="connsiteX6" fmla="*/ 0 w 3430709"/>
                <a:gd name="connsiteY6" fmla="*/ 62665 h 118871"/>
                <a:gd name="connsiteX7" fmla="*/ 79738 w 3430709"/>
                <a:gd name="connsiteY7" fmla="*/ 118871 h 118871"/>
                <a:gd name="connsiteX8" fmla="*/ 3350971 w 3430709"/>
                <a:gd name="connsiteY8" fmla="*/ 118871 h 118871"/>
                <a:gd name="connsiteX9" fmla="*/ 3430709 w 3430709"/>
                <a:gd name="connsiteY9" fmla="*/ 62665 h 118871"/>
                <a:gd name="connsiteX10" fmla="*/ 3430709 w 3430709"/>
                <a:gd name="connsiteY10" fmla="*/ 0 h 118871"/>
                <a:gd name="connsiteX0" fmla="*/ 3430709 w 3430709"/>
                <a:gd name="connsiteY0" fmla="*/ 0 h 118871"/>
                <a:gd name="connsiteX1" fmla="*/ 3350971 w 3430709"/>
                <a:gd name="connsiteY1" fmla="*/ 56206 h 118871"/>
                <a:gd name="connsiteX2" fmla="*/ 533525 w 3430709"/>
                <a:gd name="connsiteY2" fmla="*/ 56206 h 118871"/>
                <a:gd name="connsiteX3" fmla="*/ 79738 w 3430709"/>
                <a:gd name="connsiteY3" fmla="*/ 56206 h 118871"/>
                <a:gd name="connsiteX4" fmla="*/ 0 w 3430709"/>
                <a:gd name="connsiteY4" fmla="*/ 0 h 118871"/>
                <a:gd name="connsiteX5" fmla="*/ 0 w 3430709"/>
                <a:gd name="connsiteY5" fmla="*/ 62665 h 118871"/>
                <a:gd name="connsiteX6" fmla="*/ 79738 w 3430709"/>
                <a:gd name="connsiteY6" fmla="*/ 118871 h 118871"/>
                <a:gd name="connsiteX7" fmla="*/ 3350971 w 3430709"/>
                <a:gd name="connsiteY7" fmla="*/ 118871 h 118871"/>
                <a:gd name="connsiteX8" fmla="*/ 3430709 w 3430709"/>
                <a:gd name="connsiteY8" fmla="*/ 62665 h 118871"/>
                <a:gd name="connsiteX9" fmla="*/ 3430709 w 3430709"/>
                <a:gd name="connsiteY9" fmla="*/ 0 h 118871"/>
                <a:gd name="connsiteX0" fmla="*/ 3430709 w 3430709"/>
                <a:gd name="connsiteY0" fmla="*/ 0 h 118871"/>
                <a:gd name="connsiteX1" fmla="*/ 3350971 w 3430709"/>
                <a:gd name="connsiteY1" fmla="*/ 56206 h 118871"/>
                <a:gd name="connsiteX2" fmla="*/ 79738 w 3430709"/>
                <a:gd name="connsiteY2" fmla="*/ 56206 h 118871"/>
                <a:gd name="connsiteX3" fmla="*/ 0 w 3430709"/>
                <a:gd name="connsiteY3" fmla="*/ 0 h 118871"/>
                <a:gd name="connsiteX4" fmla="*/ 0 w 3430709"/>
                <a:gd name="connsiteY4" fmla="*/ 62665 h 118871"/>
                <a:gd name="connsiteX5" fmla="*/ 79738 w 3430709"/>
                <a:gd name="connsiteY5" fmla="*/ 118871 h 118871"/>
                <a:gd name="connsiteX6" fmla="*/ 3350971 w 3430709"/>
                <a:gd name="connsiteY6" fmla="*/ 118871 h 118871"/>
                <a:gd name="connsiteX7" fmla="*/ 3430709 w 3430709"/>
                <a:gd name="connsiteY7" fmla="*/ 62665 h 118871"/>
                <a:gd name="connsiteX8" fmla="*/ 3430709 w 3430709"/>
                <a:gd name="connsiteY8" fmla="*/ 0 h 11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0709" h="118871">
                  <a:moveTo>
                    <a:pt x="3430709" y="0"/>
                  </a:moveTo>
                  <a:cubicBezTo>
                    <a:pt x="3430709" y="31042"/>
                    <a:pt x="3395009" y="56206"/>
                    <a:pt x="3350971" y="56206"/>
                  </a:cubicBezTo>
                  <a:lnTo>
                    <a:pt x="79738" y="56206"/>
                  </a:lnTo>
                  <a:cubicBezTo>
                    <a:pt x="35700" y="56206"/>
                    <a:pt x="0" y="31042"/>
                    <a:pt x="0" y="0"/>
                  </a:cubicBezTo>
                  <a:lnTo>
                    <a:pt x="0" y="62665"/>
                  </a:lnTo>
                  <a:cubicBezTo>
                    <a:pt x="0" y="93707"/>
                    <a:pt x="35700" y="118871"/>
                    <a:pt x="79738" y="118871"/>
                  </a:cubicBezTo>
                  <a:lnTo>
                    <a:pt x="3350971" y="118871"/>
                  </a:lnTo>
                  <a:cubicBezTo>
                    <a:pt x="3395009" y="118871"/>
                    <a:pt x="3430709" y="93707"/>
                    <a:pt x="3430709" y="62665"/>
                  </a:cubicBezTo>
                  <a:lnTo>
                    <a:pt x="3430709" y="0"/>
                  </a:lnTo>
                  <a:close/>
                </a:path>
              </a:pathLst>
            </a:custGeom>
            <a:solidFill>
              <a:srgbClr val="46D4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  <p:grpSp>
          <p:nvGrpSpPr>
            <p:cNvPr id="118" name="Group 842">
              <a:extLst>
                <a:ext uri="{FF2B5EF4-FFF2-40B4-BE49-F238E27FC236}">
                  <a16:creationId xmlns:a16="http://schemas.microsoft.com/office/drawing/2014/main" id="{93F50ABF-09BD-4CC8-89EB-94AC9D88F3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42243" y="4734270"/>
              <a:ext cx="680085" cy="497840"/>
              <a:chOff x="8621713" y="3138488"/>
              <a:chExt cx="485775" cy="355600"/>
            </a:xfrm>
          </p:grpSpPr>
          <p:sp>
            <p:nvSpPr>
              <p:cNvPr id="126" name="Rectangle 142">
                <a:extLst>
                  <a:ext uri="{FF2B5EF4-FFF2-40B4-BE49-F238E27FC236}">
                    <a16:creationId xmlns:a16="http://schemas.microsoft.com/office/drawing/2014/main" id="{408BD104-4B9E-4C5D-B5B2-02487489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43">
                <a:extLst>
                  <a:ext uri="{FF2B5EF4-FFF2-40B4-BE49-F238E27FC236}">
                    <a16:creationId xmlns:a16="http://schemas.microsoft.com/office/drawing/2014/main" id="{F749FE0F-94EB-4E7C-9500-2B92B6E9A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44">
                <a:extLst>
                  <a:ext uri="{FF2B5EF4-FFF2-40B4-BE49-F238E27FC236}">
                    <a16:creationId xmlns:a16="http://schemas.microsoft.com/office/drawing/2014/main" id="{55B5AC7B-FE11-4140-B810-EC8184CAA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45">
                <a:extLst>
                  <a:ext uri="{FF2B5EF4-FFF2-40B4-BE49-F238E27FC236}">
                    <a16:creationId xmlns:a16="http://schemas.microsoft.com/office/drawing/2014/main" id="{2C92DCB3-AE0D-4D12-8ACB-C39CA4468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46">
                <a:extLst>
                  <a:ext uri="{FF2B5EF4-FFF2-40B4-BE49-F238E27FC236}">
                    <a16:creationId xmlns:a16="http://schemas.microsoft.com/office/drawing/2014/main" id="{42063169-5FF9-4A78-8444-1BECF34C3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47">
                <a:extLst>
                  <a:ext uri="{FF2B5EF4-FFF2-40B4-BE49-F238E27FC236}">
                    <a16:creationId xmlns:a16="http://schemas.microsoft.com/office/drawing/2014/main" id="{061E113B-0A81-4E3F-A745-E1BD94A0F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48">
                <a:extLst>
                  <a:ext uri="{FF2B5EF4-FFF2-40B4-BE49-F238E27FC236}">
                    <a16:creationId xmlns:a16="http://schemas.microsoft.com/office/drawing/2014/main" id="{8138664E-0C1E-4973-AB52-93DBF55F8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49">
                <a:extLst>
                  <a:ext uri="{FF2B5EF4-FFF2-40B4-BE49-F238E27FC236}">
                    <a16:creationId xmlns:a16="http://schemas.microsoft.com/office/drawing/2014/main" id="{9A84BEF2-C96A-472A-A9C6-5001CA8B9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50">
                <a:extLst>
                  <a:ext uri="{FF2B5EF4-FFF2-40B4-BE49-F238E27FC236}">
                    <a16:creationId xmlns:a16="http://schemas.microsoft.com/office/drawing/2014/main" id="{93EFFA81-DF1D-4379-9A46-F649710CE0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301A7C3B-A1CC-4F8A-BE46-583F558309A7}"/>
                </a:ext>
              </a:extLst>
            </p:cNvPr>
            <p:cNvGrpSpPr/>
            <p:nvPr/>
          </p:nvGrpSpPr>
          <p:grpSpPr>
            <a:xfrm>
              <a:off x="8542245" y="2811917"/>
              <a:ext cx="680080" cy="497840"/>
              <a:chOff x="8237131" y="2790473"/>
              <a:chExt cx="680080" cy="497840"/>
            </a:xfrm>
          </p:grpSpPr>
          <p:sp>
            <p:nvSpPr>
              <p:cNvPr id="124" name="Freeform 150">
                <a:extLst>
                  <a:ext uri="{FF2B5EF4-FFF2-40B4-BE49-F238E27FC236}">
                    <a16:creationId xmlns:a16="http://schemas.microsoft.com/office/drawing/2014/main" id="{38ED38CD-D7A8-4376-9A8F-81A68AF741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37131" y="2790473"/>
                <a:ext cx="680080" cy="49784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7">
                <a:extLst>
                  <a:ext uri="{FF2B5EF4-FFF2-40B4-BE49-F238E27FC236}">
                    <a16:creationId xmlns:a16="http://schemas.microsoft.com/office/drawing/2014/main" id="{92D4A515-7FC3-477E-8181-068488AF4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9079" y="2908404"/>
                <a:ext cx="383207" cy="244295"/>
              </a:xfrm>
              <a:custGeom>
                <a:avLst/>
                <a:gdLst>
                  <a:gd name="T0" fmla="*/ 1605 w 2160"/>
                  <a:gd name="T1" fmla="*/ 0 h 1370"/>
                  <a:gd name="T2" fmla="*/ 1900 w 2160"/>
                  <a:gd name="T3" fmla="*/ 1041 h 1370"/>
                  <a:gd name="T4" fmla="*/ 2160 w 2160"/>
                  <a:gd name="T5" fmla="*/ 674 h 1370"/>
                  <a:gd name="T6" fmla="*/ 2160 w 2160"/>
                  <a:gd name="T7" fmla="*/ 924 h 1370"/>
                  <a:gd name="T8" fmla="*/ 1843 w 2160"/>
                  <a:gd name="T9" fmla="*/ 1370 h 1370"/>
                  <a:gd name="T10" fmla="*/ 1564 w 2160"/>
                  <a:gd name="T11" fmla="*/ 382 h 1370"/>
                  <a:gd name="T12" fmla="*/ 1102 w 2160"/>
                  <a:gd name="T13" fmla="*/ 1246 h 1370"/>
                  <a:gd name="T14" fmla="*/ 660 w 2160"/>
                  <a:gd name="T15" fmla="*/ 875 h 1370"/>
                  <a:gd name="T16" fmla="*/ 322 w 2160"/>
                  <a:gd name="T17" fmla="*/ 1330 h 1370"/>
                  <a:gd name="T18" fmla="*/ 0 w 2160"/>
                  <a:gd name="T19" fmla="*/ 859 h 1370"/>
                  <a:gd name="T20" fmla="*/ 0 w 2160"/>
                  <a:gd name="T21" fmla="*/ 603 h 1370"/>
                  <a:gd name="T22" fmla="*/ 327 w 2160"/>
                  <a:gd name="T23" fmla="*/ 1081 h 1370"/>
                  <a:gd name="T24" fmla="*/ 636 w 2160"/>
                  <a:gd name="T25" fmla="*/ 666 h 1370"/>
                  <a:gd name="T26" fmla="*/ 1058 w 2160"/>
                  <a:gd name="T27" fmla="*/ 1020 h 1370"/>
                  <a:gd name="T28" fmla="*/ 1605 w 2160"/>
                  <a:gd name="T29" fmla="*/ 0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60" h="1370">
                    <a:moveTo>
                      <a:pt x="1605" y="0"/>
                    </a:moveTo>
                    <a:lnTo>
                      <a:pt x="1900" y="1041"/>
                    </a:lnTo>
                    <a:lnTo>
                      <a:pt x="2160" y="674"/>
                    </a:lnTo>
                    <a:lnTo>
                      <a:pt x="2160" y="924"/>
                    </a:lnTo>
                    <a:lnTo>
                      <a:pt x="1843" y="1370"/>
                    </a:lnTo>
                    <a:lnTo>
                      <a:pt x="1564" y="382"/>
                    </a:lnTo>
                    <a:lnTo>
                      <a:pt x="1102" y="1246"/>
                    </a:lnTo>
                    <a:lnTo>
                      <a:pt x="660" y="875"/>
                    </a:lnTo>
                    <a:lnTo>
                      <a:pt x="322" y="1330"/>
                    </a:lnTo>
                    <a:lnTo>
                      <a:pt x="0" y="859"/>
                    </a:lnTo>
                    <a:lnTo>
                      <a:pt x="0" y="603"/>
                    </a:lnTo>
                    <a:lnTo>
                      <a:pt x="327" y="1081"/>
                    </a:lnTo>
                    <a:lnTo>
                      <a:pt x="636" y="666"/>
                    </a:lnTo>
                    <a:lnTo>
                      <a:pt x="1058" y="1020"/>
                    </a:lnTo>
                    <a:lnTo>
                      <a:pt x="1605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0" name="Right Arrow 9">
              <a:extLst>
                <a:ext uri="{FF2B5EF4-FFF2-40B4-BE49-F238E27FC236}">
                  <a16:creationId xmlns:a16="http://schemas.microsoft.com/office/drawing/2014/main" id="{93A68D9E-D56B-4471-BF66-9051C3990F44}"/>
                </a:ext>
              </a:extLst>
            </p:cNvPr>
            <p:cNvSpPr>
              <a:spLocks/>
            </p:cNvSpPr>
            <p:nvPr/>
          </p:nvSpPr>
          <p:spPr bwMode="auto">
            <a:xfrm rot="-1800000">
              <a:off x="7486546" y="3418661"/>
              <a:ext cx="1068999" cy="288000"/>
            </a:xfrm>
            <a:prstGeom prst="rightArrow">
              <a:avLst>
                <a:gd name="adj1" fmla="val 36541"/>
                <a:gd name="adj2" fmla="val 67945"/>
              </a:avLst>
            </a:prstGeom>
            <a:gradFill flip="none" rotWithShape="1">
              <a:gsLst>
                <a:gs pos="0">
                  <a:srgbClr val="46D4FF">
                    <a:alpha val="0"/>
                  </a:srgbClr>
                </a:gs>
                <a:gs pos="100000">
                  <a:srgbClr val="46D4FF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21" name="Right Arrow 9">
              <a:extLst>
                <a:ext uri="{FF2B5EF4-FFF2-40B4-BE49-F238E27FC236}">
                  <a16:creationId xmlns:a16="http://schemas.microsoft.com/office/drawing/2014/main" id="{6E9C3F54-AA97-4831-853F-6586F0E1059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7461438" y="4313163"/>
              <a:ext cx="1068997" cy="288000"/>
            </a:xfrm>
            <a:prstGeom prst="rightArrow">
              <a:avLst>
                <a:gd name="adj1" fmla="val 36541"/>
                <a:gd name="adj2" fmla="val 67945"/>
              </a:avLst>
            </a:prstGeom>
            <a:gradFill flip="none" rotWithShape="1">
              <a:gsLst>
                <a:gs pos="0">
                  <a:srgbClr val="46D4FF">
                    <a:alpha val="0"/>
                  </a:srgbClr>
                </a:gs>
                <a:gs pos="100000">
                  <a:srgbClr val="46D4FF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sp>
          <p:nvSpPr>
            <p:cNvPr id="122" name="Text Placeholder 5">
              <a:extLst>
                <a:ext uri="{FF2B5EF4-FFF2-40B4-BE49-F238E27FC236}">
                  <a16:creationId xmlns:a16="http://schemas.microsoft.com/office/drawing/2014/main" id="{D715E388-5B94-420A-8944-A1B47122D266}"/>
                </a:ext>
              </a:extLst>
            </p:cNvPr>
            <p:cNvSpPr txBox="1">
              <a:spLocks/>
            </p:cNvSpPr>
            <p:nvPr/>
          </p:nvSpPr>
          <p:spPr>
            <a:xfrm rot="19800000">
              <a:off x="7038497" y="2944148"/>
              <a:ext cx="1316612" cy="535701"/>
            </a:xfrm>
            <a:prstGeom prst="rect">
              <a:avLst/>
            </a:prstGeom>
          </p:spPr>
          <p:txBody>
            <a:bodyPr/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0"/>
                </a:spcAft>
                <a:buClr>
                  <a:srgbClr val="00B9F2">
                    <a:lumMod val="60000"/>
                    <a:lumOff val="40000"/>
                  </a:srgbClr>
                </a:buClr>
                <a:buNone/>
              </a:pPr>
              <a:r>
                <a:rPr lang="es-CO" sz="1800" b="0" dirty="0">
                  <a:ea typeface="Avenir Next LT Pro Demi" charset="0"/>
                  <a:cs typeface="Avenir Next LT Pro Demi" charset="0"/>
                </a:rPr>
                <a:t>Non-</a:t>
              </a:r>
              <a:r>
                <a:rPr lang="es-CO" sz="1800" b="0" dirty="0" err="1">
                  <a:ea typeface="Avenir Next LT Pro Demi" charset="0"/>
                  <a:cs typeface="Avenir Next LT Pro Demi" charset="0"/>
                </a:rPr>
                <a:t>spatial</a:t>
              </a:r>
              <a:endParaRPr lang="es-CO" sz="1800" b="0" dirty="0">
                <a:ea typeface="Avenir Next LT Pro Demi" charset="0"/>
                <a:cs typeface="Avenir Next LT Pro Demi" charset="0"/>
              </a:endParaRPr>
            </a:p>
          </p:txBody>
        </p:sp>
        <p:sp>
          <p:nvSpPr>
            <p:cNvPr id="123" name="Text Placeholder 5">
              <a:extLst>
                <a:ext uri="{FF2B5EF4-FFF2-40B4-BE49-F238E27FC236}">
                  <a16:creationId xmlns:a16="http://schemas.microsoft.com/office/drawing/2014/main" id="{83A0D93D-52C1-4B15-AE27-8F4A9EB5C93B}"/>
                </a:ext>
              </a:extLst>
            </p:cNvPr>
            <p:cNvSpPr txBox="1">
              <a:spLocks/>
            </p:cNvSpPr>
            <p:nvPr/>
          </p:nvSpPr>
          <p:spPr>
            <a:xfrm rot="1800000">
              <a:off x="7410497" y="4511498"/>
              <a:ext cx="958120" cy="246221"/>
            </a:xfrm>
            <a:prstGeom prst="rect">
              <a:avLst/>
            </a:prstGeom>
          </p:spPr>
          <p:txBody>
            <a:bodyPr/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0"/>
                </a:spcAft>
                <a:buClr>
                  <a:srgbClr val="00B9F2">
                    <a:lumMod val="60000"/>
                    <a:lumOff val="40000"/>
                  </a:srgbClr>
                </a:buClr>
                <a:buNone/>
              </a:pPr>
              <a:r>
                <a:rPr lang="es-CO" sz="1800" b="0" dirty="0" err="1">
                  <a:ea typeface="Avenir Next LT Pro Demi" charset="0"/>
                  <a:cs typeface="Avenir Next LT Pro Demi" charset="0"/>
                </a:rPr>
                <a:t>Spatial</a:t>
              </a:r>
              <a:endParaRPr lang="es-CO" sz="1800" b="0" dirty="0">
                <a:ea typeface="Avenir Next LT Pro Demi" charset="0"/>
                <a:cs typeface="Avenir Next LT Pro D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41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adroTexto 38">
            <a:extLst>
              <a:ext uri="{FF2B5EF4-FFF2-40B4-BE49-F238E27FC236}">
                <a16:creationId xmlns:a16="http://schemas.microsoft.com/office/drawing/2014/main" id="{D5E3F6AE-7B5D-461B-AE8C-278AE634E962}"/>
              </a:ext>
            </a:extLst>
          </p:cNvPr>
          <p:cNvSpPr txBox="1"/>
          <p:nvPr/>
        </p:nvSpPr>
        <p:spPr>
          <a:xfrm>
            <a:off x="2289266" y="1431383"/>
            <a:ext cx="2354995" cy="89164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lvl="0" algn="ctr" eaLnBrk="0" hangingPunct="0">
              <a:lnSpc>
                <a:spcPct val="150000"/>
              </a:lnSpc>
              <a:defRPr/>
            </a:pP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Enterprise GIS </a:t>
            </a:r>
            <a:r>
              <a:rPr lang="es-CO" sz="2400" b="1" dirty="0" err="1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Health</a:t>
            </a: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 </a:t>
            </a:r>
            <a:r>
              <a:rPr lang="es-CO" sz="2400" b="1" dirty="0" err="1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Check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Avenir LT Std 65 Medium" panose="020B0803020203020204" pitchFamily="34" charset="0"/>
              <a:ea typeface="ＭＳ Ｐゴシック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Revisión y evaluación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proactiva de su SIG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.</a:t>
            </a:r>
            <a:endParaRPr lang="es-CO" sz="1600" dirty="0">
              <a:solidFill>
                <a:srgbClr val="2A3A4C"/>
              </a:solidFill>
              <a:latin typeface="Avenir LT Std 35 Light" panose="020B0402020203020204" pitchFamily="34" charset="0"/>
              <a:ea typeface="ＭＳ Ｐゴシック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F1CE9B8-7C3F-4185-9D7F-BCC0E7C00399}"/>
              </a:ext>
            </a:extLst>
          </p:cNvPr>
          <p:cNvGrpSpPr/>
          <p:nvPr/>
        </p:nvGrpSpPr>
        <p:grpSpPr>
          <a:xfrm>
            <a:off x="1169760" y="2907258"/>
            <a:ext cx="4305226" cy="3608140"/>
            <a:chOff x="5322278" y="1152305"/>
            <a:chExt cx="5722081" cy="453131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7659158A-FF78-4C26-877E-5E7E5E94C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5679" y="1983369"/>
              <a:ext cx="4464871" cy="25695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878A0D9C-1525-4A3B-BD2F-AE41CDA5A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33"/>
            <a:stretch/>
          </p:blipFill>
          <p:spPr>
            <a:xfrm>
              <a:off x="7920922" y="1152305"/>
              <a:ext cx="3123437" cy="18766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25C86260-60D9-45CF-BB29-381C978E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2278" y="4126521"/>
              <a:ext cx="2280381" cy="155709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1" name="Imagen 20">
            <a:extLst>
              <a:ext uri="{FF2B5EF4-FFF2-40B4-BE49-F238E27FC236}">
                <a16:creationId xmlns:a16="http://schemas.microsoft.com/office/drawing/2014/main" id="{51B3A384-1E62-4AF5-BBFE-743E95EA5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656" y="4171473"/>
            <a:ext cx="3894214" cy="1604604"/>
          </a:xfrm>
          <a:prstGeom prst="rect">
            <a:avLst/>
          </a:prstGeom>
        </p:spPr>
      </p:pic>
      <p:sp>
        <p:nvSpPr>
          <p:cNvPr id="23" name="object 28">
            <a:extLst>
              <a:ext uri="{FF2B5EF4-FFF2-40B4-BE49-F238E27FC236}">
                <a16:creationId xmlns:a16="http://schemas.microsoft.com/office/drawing/2014/main" id="{ACFF6EAD-AAE6-42A3-9E84-AD926C29D497}"/>
              </a:ext>
            </a:extLst>
          </p:cNvPr>
          <p:cNvSpPr/>
          <p:nvPr/>
        </p:nvSpPr>
        <p:spPr>
          <a:xfrm>
            <a:off x="223115" y="140918"/>
            <a:ext cx="1063995" cy="1135098"/>
          </a:xfrm>
          <a:custGeom>
            <a:avLst/>
            <a:gdLst/>
            <a:ahLst/>
            <a:cxnLst/>
            <a:rect l="l" t="t" r="r" b="b"/>
            <a:pathLst>
              <a:path w="1294129" h="1493520">
                <a:moveTo>
                  <a:pt x="646938" y="0"/>
                </a:moveTo>
                <a:lnTo>
                  <a:pt x="0" y="373316"/>
                </a:lnTo>
                <a:lnTo>
                  <a:pt x="0" y="1120140"/>
                </a:lnTo>
                <a:lnTo>
                  <a:pt x="646938" y="1493520"/>
                </a:lnTo>
                <a:lnTo>
                  <a:pt x="1293876" y="1120140"/>
                </a:lnTo>
                <a:lnTo>
                  <a:pt x="1293876" y="373316"/>
                </a:lnTo>
                <a:lnTo>
                  <a:pt x="646938" y="0"/>
                </a:lnTo>
                <a:close/>
              </a:path>
            </a:pathLst>
          </a:custGeom>
          <a:solidFill>
            <a:srgbClr val="FABE3C"/>
          </a:solidFill>
          <a:ln w="41275" cmpd="dbl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DA5F25E-0B98-4470-95E0-ABF97E4991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308" y="360242"/>
            <a:ext cx="603457" cy="620834"/>
          </a:xfrm>
          <a:prstGeom prst="rect">
            <a:avLst/>
          </a:prstGeom>
          <a:ln>
            <a:solidFill>
              <a:srgbClr val="FABE3C"/>
            </a:solidFill>
          </a:ln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72C5D5B-1279-42C4-9C92-9481149AE40F}"/>
              </a:ext>
            </a:extLst>
          </p:cNvPr>
          <p:cNvSpPr txBox="1">
            <a:spLocks/>
          </p:cNvSpPr>
          <p:nvPr/>
        </p:nvSpPr>
        <p:spPr>
          <a:xfrm>
            <a:off x="1293844" y="303114"/>
            <a:ext cx="10522859" cy="9050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Avenir Next LT Pro Demi" panose="020B0503020202020204" pitchFamily="34" charset="77"/>
                <a:ea typeface="+mj-ea"/>
                <a:cs typeface="+mj-cs"/>
              </a:defRPr>
            </a:lvl1pPr>
          </a:lstStyle>
          <a:p>
            <a:pPr>
              <a:buClr>
                <a:schemeClr val="accent4">
                  <a:lumMod val="60000"/>
                  <a:lumOff val="40000"/>
                </a:schemeClr>
              </a:buClr>
              <a:buSzPct val="80000"/>
            </a:pPr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Empresariales</a:t>
            </a:r>
            <a:br>
              <a:rPr lang="es-CO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s-CO" sz="1600" dirty="0">
                <a:solidFill>
                  <a:schemeClr val="accent2">
                    <a:lumMod val="50000"/>
                  </a:schemeClr>
                </a:solidFill>
                <a:latin typeface="Avenir LT Std 35 Light" panose="020B0402020203020204" pitchFamily="34" charset="0"/>
                <a:cs typeface="Arial"/>
              </a:rPr>
              <a:t>Maduración</a:t>
            </a:r>
            <a:endParaRPr lang="en-CO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9683094-21EB-4D7B-8AF0-8C01200BA75C}"/>
              </a:ext>
            </a:extLst>
          </p:cNvPr>
          <p:cNvSpPr txBox="1"/>
          <p:nvPr/>
        </p:nvSpPr>
        <p:spPr>
          <a:xfrm>
            <a:off x="7930553" y="1431383"/>
            <a:ext cx="2354995" cy="90505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400" b="1" dirty="0" err="1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Capacity</a:t>
            </a:r>
            <a:r>
              <a:rPr lang="es-CO" sz="2400" b="1" dirty="0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 </a:t>
            </a:r>
            <a:r>
              <a:rPr lang="es-CO" sz="2400" b="1" dirty="0" err="1">
                <a:solidFill>
                  <a:schemeClr val="accent2">
                    <a:lumMod val="50000"/>
                  </a:schemeClr>
                </a:solidFill>
                <a:latin typeface="Avenir LT Std 65 Medium" panose="020B0803020203020204" pitchFamily="34" charset="0"/>
                <a:ea typeface="ＭＳ Ｐゴシック"/>
              </a:rPr>
              <a:t>Planning</a:t>
            </a:r>
            <a:endParaRPr lang="es-CO" sz="2400" b="1" dirty="0">
              <a:solidFill>
                <a:schemeClr val="accent2">
                  <a:lumMod val="50000"/>
                </a:schemeClr>
              </a:solidFill>
              <a:latin typeface="Avenir LT Std 65 Medium" panose="020B0803020203020204" pitchFamily="34" charset="0"/>
              <a:ea typeface="ＭＳ Ｐゴシック"/>
            </a:endParaRPr>
          </a:p>
          <a:p>
            <a:pPr marR="0" lvl="0" indent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Recomendaciones del sistema basadas </a:t>
            </a:r>
          </a:p>
          <a:p>
            <a:pPr marR="0" lvl="0" indent="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en sus flujos de trabajo y uso </a:t>
            </a: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CO" sz="1600" dirty="0">
                <a:solidFill>
                  <a:srgbClr val="2A3A4C"/>
                </a:solidFill>
                <a:latin typeface="Avenir LT Std 35 Light" panose="020B0402020203020204" pitchFamily="34" charset="0"/>
                <a:ea typeface="ＭＳ Ｐゴシック"/>
              </a:rPr>
              <a:t>.</a:t>
            </a:r>
            <a:endParaRPr lang="es-CO" sz="1600" dirty="0">
              <a:solidFill>
                <a:srgbClr val="2A3A4C"/>
              </a:solidFill>
              <a:latin typeface="Avenir LT Std 35 Light" panose="020B0402020203020204" pitchFamily="34" charset="0"/>
              <a:ea typeface="ＭＳ Ｐゴシック"/>
            </a:endParaRP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3C1DB14-CDCE-45C7-8A9A-7E57B47E87BF}"/>
              </a:ext>
            </a:extLst>
          </p:cNvPr>
          <p:cNvGrpSpPr/>
          <p:nvPr/>
        </p:nvGrpSpPr>
        <p:grpSpPr>
          <a:xfrm>
            <a:off x="7080279" y="2978958"/>
            <a:ext cx="4489875" cy="3259812"/>
            <a:chOff x="8495263" y="3045035"/>
            <a:chExt cx="3488548" cy="2831542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B188CF41-12D0-4936-8788-369353183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28517" y="3635421"/>
              <a:ext cx="1755294" cy="213546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D13219A-046C-4063-9BDB-AFC4A0DD0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95263" y="3045035"/>
              <a:ext cx="2460187" cy="190967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04D5171A-13F8-408F-8B1C-49D66E64FE5F}"/>
                </a:ext>
              </a:extLst>
            </p:cNvPr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9032868" y="4085917"/>
              <a:ext cx="1777137" cy="17906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914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Esri">
      <a:dk1>
        <a:srgbClr val="333333"/>
      </a:dk1>
      <a:lt1>
        <a:srgbClr val="FFFFFF"/>
      </a:lt1>
      <a:dk2>
        <a:srgbClr val="595959"/>
      </a:dk2>
      <a:lt2>
        <a:srgbClr val="EDEDED"/>
      </a:lt2>
      <a:accent1>
        <a:srgbClr val="0079C1"/>
      </a:accent1>
      <a:accent2>
        <a:srgbClr val="005E95"/>
      </a:accent2>
      <a:accent3>
        <a:srgbClr val="9534F3"/>
      </a:accent3>
      <a:accent4>
        <a:srgbClr val="4E7FFF"/>
      </a:accent4>
      <a:accent5>
        <a:srgbClr val="69E5DB"/>
      </a:accent5>
      <a:accent6>
        <a:srgbClr val="6876E5"/>
      </a:accent6>
      <a:hlink>
        <a:srgbClr val="0079C1"/>
      </a:hlink>
      <a:folHlink>
        <a:srgbClr val="005E9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Esri">
      <a:dk1>
        <a:srgbClr val="333333"/>
      </a:dk1>
      <a:lt1>
        <a:srgbClr val="FFFFFF"/>
      </a:lt1>
      <a:dk2>
        <a:srgbClr val="595959"/>
      </a:dk2>
      <a:lt2>
        <a:srgbClr val="EDEDED"/>
      </a:lt2>
      <a:accent1>
        <a:srgbClr val="0079C1"/>
      </a:accent1>
      <a:accent2>
        <a:srgbClr val="005E95"/>
      </a:accent2>
      <a:accent3>
        <a:srgbClr val="9534F3"/>
      </a:accent3>
      <a:accent4>
        <a:srgbClr val="4E7FFF"/>
      </a:accent4>
      <a:accent5>
        <a:srgbClr val="69E5DB"/>
      </a:accent5>
      <a:accent6>
        <a:srgbClr val="6876E5"/>
      </a:accent6>
      <a:hlink>
        <a:srgbClr val="0079C1"/>
      </a:hlink>
      <a:folHlink>
        <a:srgbClr val="005E9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5096691114625479A943321B38A20B2" ma:contentTypeVersion="7" ma:contentTypeDescription="Crear nuevo documento." ma:contentTypeScope="" ma:versionID="7441e1fa34d6610d64f222b5e3391b81">
  <xsd:schema xmlns:xsd="http://www.w3.org/2001/XMLSchema" xmlns:xs="http://www.w3.org/2001/XMLSchema" xmlns:p="http://schemas.microsoft.com/office/2006/metadata/properties" xmlns:ns2="a79b7c12-68a1-4d28-ac7e-c40ebc99742d" xmlns:ns3="56eeb94a-a947-4d52-a931-24f0084e0d2e" xmlns:ns4="0370d369-afae-49f1-a8b0-053213e6079c" targetNamespace="http://schemas.microsoft.com/office/2006/metadata/properties" ma:root="true" ma:fieldsID="b655ff48de3168685530784e5992f0cb" ns2:_="" ns3:_="" ns4:_="">
    <xsd:import namespace="a79b7c12-68a1-4d28-ac7e-c40ebc99742d"/>
    <xsd:import namespace="56eeb94a-a947-4d52-a931-24f0084e0d2e"/>
    <xsd:import namespace="0370d369-afae-49f1-a8b0-053213e6079c"/>
    <xsd:element name="properties">
      <xsd:complexType>
        <xsd:sequence>
          <xsd:element name="documentManagement">
            <xsd:complexType>
              <xsd:all>
                <xsd:element ref="ns2:Pais" minOccurs="0"/>
                <xsd:element ref="ns2:Categor_x00ed_a_x0020_de_x0020_Documentos" minOccurs="0"/>
                <xsd:element ref="ns3:Vigente" minOccurs="0"/>
                <xsd:element ref="ns2:MediaServiceMetadata" minOccurs="0"/>
                <xsd:element ref="ns2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9b7c12-68a1-4d28-ac7e-c40ebc99742d" elementFormDefault="qualified">
    <xsd:import namespace="http://schemas.microsoft.com/office/2006/documentManagement/types"/>
    <xsd:import namespace="http://schemas.microsoft.com/office/infopath/2007/PartnerControls"/>
    <xsd:element name="Pais" ma:index="8" nillable="true" ma:displayName="Pais" ma:default="Nosa" ma:format="Dropdown" ma:internalName="Pais">
      <xsd:simpleType>
        <xsd:restriction base="dms:Choice">
          <xsd:enumeration value="Colombia"/>
          <xsd:enumeration value="Panamá"/>
          <xsd:enumeration value="Ecuador"/>
          <xsd:enumeration value="Nosa"/>
        </xsd:restriction>
      </xsd:simpleType>
    </xsd:element>
    <xsd:element name="Categor_x00ed_a_x0020_de_x0020_Documentos" ma:index="9" nillable="true" ma:displayName="Categoría de Documentos" ma:format="Dropdown" ma:indexed="true" ma:internalName="Categor_x00ed_a_x0020_de_x0020_Documentos">
      <xsd:simpleType>
        <xsd:restriction base="dms:Choice">
          <xsd:enumeration value="Condiciones Comerciales"/>
          <xsd:enumeration value="Documentos Legales"/>
        </xsd:restriction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eb94a-a947-4d52-a931-24f0084e0d2e" elementFormDefault="qualified">
    <xsd:import namespace="http://schemas.microsoft.com/office/2006/documentManagement/types"/>
    <xsd:import namespace="http://schemas.microsoft.com/office/infopath/2007/PartnerControls"/>
    <xsd:element name="Vigente" ma:index="10" nillable="true" ma:displayName="Vigente" ma:default="Si" ma:format="Dropdown" ma:internalName="Vigente">
      <xsd:simpleType>
        <xsd:restriction base="dms:Choice">
          <xsd:enumeration value="Si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0d369-afae-49f1-a8b0-053213e6079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ais xmlns="a79b7c12-68a1-4d28-ac7e-c40ebc99742d">Nosa</Pais>
    <Vigente xmlns="56eeb94a-a947-4d52-a931-24f0084e0d2e">Si</Vigente>
    <Categor_x00ed_a_x0020_de_x0020_Documentos xmlns="a79b7c12-68a1-4d28-ac7e-c40ebc99742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F75A82-54B9-48F5-AE1C-C87C4E9A2B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9b7c12-68a1-4d28-ac7e-c40ebc99742d"/>
    <ds:schemaRef ds:uri="56eeb94a-a947-4d52-a931-24f0084e0d2e"/>
    <ds:schemaRef ds:uri="0370d369-afae-49f1-a8b0-053213e607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447515-C83F-4FAA-B920-F2F37AA2578A}">
  <ds:schemaRefs>
    <ds:schemaRef ds:uri="http://schemas.microsoft.com/office/2006/metadata/properties"/>
    <ds:schemaRef ds:uri="http://schemas.microsoft.com/office/infopath/2007/PartnerControls"/>
    <ds:schemaRef ds:uri="a79b7c12-68a1-4d28-ac7e-c40ebc99742d"/>
    <ds:schemaRef ds:uri="56eeb94a-a947-4d52-a931-24f0084e0d2e"/>
  </ds:schemaRefs>
</ds:datastoreItem>
</file>

<file path=customXml/itemProps3.xml><?xml version="1.0" encoding="utf-8"?>
<ds:datastoreItem xmlns:ds="http://schemas.openxmlformats.org/officeDocument/2006/customXml" ds:itemID="{72BFD3AD-8CE0-434A-8B26-4403336164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22761</TotalTime>
  <Words>777</Words>
  <Application>Microsoft Office PowerPoint</Application>
  <PresentationFormat>Panorámica</PresentationFormat>
  <Paragraphs>194</Paragraphs>
  <Slides>13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15" baseType="lpstr">
      <vt:lpstr>1_Office Theme</vt:lpstr>
      <vt:lpstr>2_Office Theme</vt:lpstr>
      <vt:lpstr>Portafolio de Servicios</vt:lpstr>
      <vt:lpstr>Portafolio de Servicios Profesionales</vt:lpstr>
      <vt:lpstr>Esri Enterprise Advantage Program (EEAP) Visión, Colaboración, Asesoramiento y Habilitación</vt:lpstr>
      <vt:lpstr>Proyectos Transformando negocios</vt:lpstr>
      <vt:lpstr>Tiempo y Materiales Productividad rápida</vt:lpstr>
      <vt:lpstr>Paquete de servicios Productividad rápida</vt:lpstr>
      <vt:lpstr>Presentación de PowerPoint</vt:lpstr>
      <vt:lpstr>Presentación de PowerPoint</vt:lpstr>
      <vt:lpstr>Presentación de PowerPoint</vt:lpstr>
      <vt:lpstr>Soluciones ArcGIS Productividad rápida</vt:lpstr>
      <vt:lpstr>Soluciones Productividad rápida</vt:lpstr>
      <vt:lpstr>CCE – Colombia Compra Eficiente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María Clara Narváez Fernández De Soto</dc:creator>
  <cp:lastModifiedBy>Eduardo Cruz</cp:lastModifiedBy>
  <cp:revision>298</cp:revision>
  <dcterms:created xsi:type="dcterms:W3CDTF">2020-03-19T19:30:50Z</dcterms:created>
  <dcterms:modified xsi:type="dcterms:W3CDTF">2021-07-11T21:39:25Z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0x01010025096691114625479A943321B38A20B2</vt:lpwstr>
  </property>
</Properties>
</file>